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ACBA-8B2A-485D-ABEA-495B7B09595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552F-FADF-40E1-B81A-5ABAC26D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3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ACBA-8B2A-485D-ABEA-495B7B09595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552F-FADF-40E1-B81A-5ABAC26D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ACBA-8B2A-485D-ABEA-495B7B09595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552F-FADF-40E1-B81A-5ABAC26D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1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ACBA-8B2A-485D-ABEA-495B7B09595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552F-FADF-40E1-B81A-5ABAC26D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7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ACBA-8B2A-485D-ABEA-495B7B09595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552F-FADF-40E1-B81A-5ABAC26D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8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ACBA-8B2A-485D-ABEA-495B7B09595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552F-FADF-40E1-B81A-5ABAC26D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5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ACBA-8B2A-485D-ABEA-495B7B09595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552F-FADF-40E1-B81A-5ABAC26D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0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ACBA-8B2A-485D-ABEA-495B7B09595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552F-FADF-40E1-B81A-5ABAC26D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ACBA-8B2A-485D-ABEA-495B7B09595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552F-FADF-40E1-B81A-5ABAC26D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3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ACBA-8B2A-485D-ABEA-495B7B09595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552F-FADF-40E1-B81A-5ABAC26D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7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ACBA-8B2A-485D-ABEA-495B7B09595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552F-FADF-40E1-B81A-5ABAC26D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9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1ACBA-8B2A-485D-ABEA-495B7B09595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9552F-FADF-40E1-B81A-5ABAC26D2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3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20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Catholic Diocese of Arlington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 L. Panlican</dc:creator>
  <cp:lastModifiedBy>Nico L. Panlican</cp:lastModifiedBy>
  <cp:revision>2</cp:revision>
  <dcterms:created xsi:type="dcterms:W3CDTF">2021-02-09T19:53:56Z</dcterms:created>
  <dcterms:modified xsi:type="dcterms:W3CDTF">2021-02-09T19:54:38Z</dcterms:modified>
</cp:coreProperties>
</file>