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82" r:id="rId2"/>
    <p:sldId id="283" r:id="rId3"/>
    <p:sldId id="270" r:id="rId4"/>
    <p:sldId id="442" r:id="rId5"/>
    <p:sldId id="443" r:id="rId6"/>
    <p:sldId id="444" r:id="rId7"/>
    <p:sldId id="424" r:id="rId8"/>
    <p:sldId id="310" r:id="rId9"/>
    <p:sldId id="287" r:id="rId10"/>
    <p:sldId id="302" r:id="rId11"/>
    <p:sldId id="430" r:id="rId12"/>
    <p:sldId id="441" r:id="rId13"/>
    <p:sldId id="454" r:id="rId14"/>
    <p:sldId id="304" r:id="rId15"/>
    <p:sldId id="460" r:id="rId16"/>
    <p:sldId id="446" r:id="rId17"/>
    <p:sldId id="308" r:id="rId18"/>
    <p:sldId id="447" r:id="rId19"/>
    <p:sldId id="445" r:id="rId20"/>
    <p:sldId id="438" r:id="rId21"/>
    <p:sldId id="448" r:id="rId22"/>
    <p:sldId id="455" r:id="rId23"/>
    <p:sldId id="459" r:id="rId24"/>
    <p:sldId id="457" r:id="rId25"/>
    <p:sldId id="458" r:id="rId26"/>
    <p:sldId id="262" r:id="rId27"/>
    <p:sldId id="267" r:id="rId28"/>
    <p:sldId id="289" r:id="rId29"/>
    <p:sldId id="269" r:id="rId30"/>
    <p:sldId id="260" r:id="rId31"/>
    <p:sldId id="259" r:id="rId32"/>
    <p:sldId id="271" r:id="rId33"/>
    <p:sldId id="272" r:id="rId34"/>
    <p:sldId id="423" r:id="rId35"/>
    <p:sldId id="439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3979" autoAdjust="0"/>
  </p:normalViewPr>
  <p:slideViewPr>
    <p:cSldViewPr>
      <p:cViewPr varScale="1">
        <p:scale>
          <a:sx n="82" d="100"/>
          <a:sy n="82" d="100"/>
        </p:scale>
        <p:origin x="104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6B638-7E7B-4E82-9CC3-40F9151537F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BBE3D6-DD56-40BA-A4A5-CE102C20594A}">
      <dgm:prSet/>
      <dgm:spPr/>
      <dgm:t>
        <a:bodyPr/>
        <a:lstStyle/>
        <a:p>
          <a:r>
            <a:rPr lang="en-US"/>
            <a:t>HVAC</a:t>
          </a:r>
        </a:p>
      </dgm:t>
    </dgm:pt>
    <dgm:pt modelId="{EEB2258C-8F41-4AAC-B4F3-EEC55C8F4F9F}" type="parTrans" cxnId="{62241547-F18C-4745-984C-0437E88CBB41}">
      <dgm:prSet/>
      <dgm:spPr/>
      <dgm:t>
        <a:bodyPr/>
        <a:lstStyle/>
        <a:p>
          <a:endParaRPr lang="en-US"/>
        </a:p>
      </dgm:t>
    </dgm:pt>
    <dgm:pt modelId="{846C2DE4-F4E6-4213-975C-1C38B6772961}" type="sibTrans" cxnId="{62241547-F18C-4745-984C-0437E88CBB41}">
      <dgm:prSet/>
      <dgm:spPr/>
      <dgm:t>
        <a:bodyPr/>
        <a:lstStyle/>
        <a:p>
          <a:endParaRPr lang="en-US"/>
        </a:p>
      </dgm:t>
    </dgm:pt>
    <dgm:pt modelId="{298CD2A3-EF02-45FB-8FA8-87CE8CE509B0}">
      <dgm:prSet/>
      <dgm:spPr/>
      <dgm:t>
        <a:bodyPr/>
        <a:lstStyle/>
        <a:p>
          <a:r>
            <a:rPr lang="en-US"/>
            <a:t>Fire Protection Systems</a:t>
          </a:r>
        </a:p>
      </dgm:t>
    </dgm:pt>
    <dgm:pt modelId="{232AFB13-FAE3-441D-A6E0-AE755A09BEC7}" type="parTrans" cxnId="{452D2826-80D6-4732-AC02-E7638DE1B975}">
      <dgm:prSet/>
      <dgm:spPr/>
      <dgm:t>
        <a:bodyPr/>
        <a:lstStyle/>
        <a:p>
          <a:endParaRPr lang="en-US"/>
        </a:p>
      </dgm:t>
    </dgm:pt>
    <dgm:pt modelId="{9AA47390-BF76-494C-9592-23867C79B6D7}" type="sibTrans" cxnId="{452D2826-80D6-4732-AC02-E7638DE1B975}">
      <dgm:prSet/>
      <dgm:spPr/>
      <dgm:t>
        <a:bodyPr/>
        <a:lstStyle/>
        <a:p>
          <a:endParaRPr lang="en-US"/>
        </a:p>
      </dgm:t>
    </dgm:pt>
    <dgm:pt modelId="{79F7156D-4545-4388-A5F9-FE659A1D457F}">
      <dgm:prSet/>
      <dgm:spPr/>
      <dgm:t>
        <a:bodyPr/>
        <a:lstStyle/>
        <a:p>
          <a:r>
            <a:rPr lang="en-US"/>
            <a:t>Elevators</a:t>
          </a:r>
        </a:p>
      </dgm:t>
    </dgm:pt>
    <dgm:pt modelId="{C822F606-603B-47E0-BB92-28F64D98D5F5}" type="parTrans" cxnId="{BF5A1E59-D81F-441A-A4FE-50D7BC171668}">
      <dgm:prSet/>
      <dgm:spPr/>
      <dgm:t>
        <a:bodyPr/>
        <a:lstStyle/>
        <a:p>
          <a:endParaRPr lang="en-US"/>
        </a:p>
      </dgm:t>
    </dgm:pt>
    <dgm:pt modelId="{582CFE6C-19D9-4B53-A242-4834362376B3}" type="sibTrans" cxnId="{BF5A1E59-D81F-441A-A4FE-50D7BC171668}">
      <dgm:prSet/>
      <dgm:spPr/>
      <dgm:t>
        <a:bodyPr/>
        <a:lstStyle/>
        <a:p>
          <a:endParaRPr lang="en-US"/>
        </a:p>
      </dgm:t>
    </dgm:pt>
    <dgm:pt modelId="{A8E3A3CF-6503-424E-A0BD-40E89D5B1264}">
      <dgm:prSet/>
      <dgm:spPr/>
      <dgm:t>
        <a:bodyPr/>
        <a:lstStyle/>
        <a:p>
          <a:r>
            <a:rPr lang="en-US"/>
            <a:t>Kitchen Equipment (Hoods)</a:t>
          </a:r>
        </a:p>
      </dgm:t>
    </dgm:pt>
    <dgm:pt modelId="{AC3244E4-8288-4AD3-AED6-4D198D003310}" type="parTrans" cxnId="{5488D573-A91F-4BA5-B752-98DE7C01EF94}">
      <dgm:prSet/>
      <dgm:spPr/>
      <dgm:t>
        <a:bodyPr/>
        <a:lstStyle/>
        <a:p>
          <a:endParaRPr lang="en-US"/>
        </a:p>
      </dgm:t>
    </dgm:pt>
    <dgm:pt modelId="{5B81F27D-EE2D-49A0-9D1A-602A29D1E0E1}" type="sibTrans" cxnId="{5488D573-A91F-4BA5-B752-98DE7C01EF94}">
      <dgm:prSet/>
      <dgm:spPr/>
      <dgm:t>
        <a:bodyPr/>
        <a:lstStyle/>
        <a:p>
          <a:endParaRPr lang="en-US"/>
        </a:p>
      </dgm:t>
    </dgm:pt>
    <dgm:pt modelId="{A015B272-27C3-46C1-9A5C-4A49ABE5CF9B}">
      <dgm:prSet/>
      <dgm:spPr/>
      <dgm:t>
        <a:bodyPr/>
        <a:lstStyle/>
        <a:p>
          <a:r>
            <a:rPr lang="en-US"/>
            <a:t>Roofs</a:t>
          </a:r>
        </a:p>
      </dgm:t>
    </dgm:pt>
    <dgm:pt modelId="{DD08C371-DFCC-4B53-A310-11D8C48FF69D}" type="parTrans" cxnId="{C0C7F162-0AD5-4660-98E3-44F349294D34}">
      <dgm:prSet/>
      <dgm:spPr/>
      <dgm:t>
        <a:bodyPr/>
        <a:lstStyle/>
        <a:p>
          <a:endParaRPr lang="en-US"/>
        </a:p>
      </dgm:t>
    </dgm:pt>
    <dgm:pt modelId="{62E98FB1-1D58-4659-9B48-98907B89FF03}" type="sibTrans" cxnId="{C0C7F162-0AD5-4660-98E3-44F349294D34}">
      <dgm:prSet/>
      <dgm:spPr/>
      <dgm:t>
        <a:bodyPr/>
        <a:lstStyle/>
        <a:p>
          <a:endParaRPr lang="en-US"/>
        </a:p>
      </dgm:t>
    </dgm:pt>
    <dgm:pt modelId="{87BBEFDF-0CC1-4178-8251-B08878D6D886}">
      <dgm:prSet/>
      <dgm:spPr/>
      <dgm:t>
        <a:bodyPr/>
        <a:lstStyle/>
        <a:p>
          <a:r>
            <a:rPr lang="en-US"/>
            <a:t>Paving/Concrete</a:t>
          </a:r>
        </a:p>
      </dgm:t>
    </dgm:pt>
    <dgm:pt modelId="{93390B11-13C8-41DD-9C54-D65DCEAB2B69}" type="parTrans" cxnId="{261A8285-9C0B-410A-979D-691BCF430F52}">
      <dgm:prSet/>
      <dgm:spPr/>
      <dgm:t>
        <a:bodyPr/>
        <a:lstStyle/>
        <a:p>
          <a:endParaRPr lang="en-US"/>
        </a:p>
      </dgm:t>
    </dgm:pt>
    <dgm:pt modelId="{F603A44C-56AF-4DDB-B0BB-9709BE842F85}" type="sibTrans" cxnId="{261A8285-9C0B-410A-979D-691BCF430F52}">
      <dgm:prSet/>
      <dgm:spPr/>
      <dgm:t>
        <a:bodyPr/>
        <a:lstStyle/>
        <a:p>
          <a:endParaRPr lang="en-US"/>
        </a:p>
      </dgm:t>
    </dgm:pt>
    <dgm:pt modelId="{57EDC2EE-DA3A-4BE9-924A-7607662330FD}">
      <dgm:prSet/>
      <dgm:spPr/>
      <dgm:t>
        <a:bodyPr/>
        <a:lstStyle/>
        <a:p>
          <a:r>
            <a:rPr lang="en-US"/>
            <a:t>Electrical Systems/generators</a:t>
          </a:r>
        </a:p>
      </dgm:t>
    </dgm:pt>
    <dgm:pt modelId="{642243BC-A5BD-4CFF-AA15-34E945C66912}" type="parTrans" cxnId="{C8D0385F-07C3-481C-8E1E-F59F98C43D6E}">
      <dgm:prSet/>
      <dgm:spPr/>
      <dgm:t>
        <a:bodyPr/>
        <a:lstStyle/>
        <a:p>
          <a:endParaRPr lang="en-US"/>
        </a:p>
      </dgm:t>
    </dgm:pt>
    <dgm:pt modelId="{DCD0C7E3-B1C6-4CED-AF79-92528A220F44}" type="sibTrans" cxnId="{C8D0385F-07C3-481C-8E1E-F59F98C43D6E}">
      <dgm:prSet/>
      <dgm:spPr/>
      <dgm:t>
        <a:bodyPr/>
        <a:lstStyle/>
        <a:p>
          <a:endParaRPr lang="en-US"/>
        </a:p>
      </dgm:t>
    </dgm:pt>
    <dgm:pt modelId="{C05408C1-F8FE-49C7-A7C3-6D708E4C7DAB}">
      <dgm:prSet/>
      <dgm:spPr/>
      <dgm:t>
        <a:bodyPr/>
        <a:lstStyle/>
        <a:p>
          <a:r>
            <a:rPr lang="en-US" dirty="0"/>
            <a:t>Pews</a:t>
          </a:r>
        </a:p>
      </dgm:t>
    </dgm:pt>
    <dgm:pt modelId="{39227B05-7104-477D-8646-714512FD85C8}" type="parTrans" cxnId="{40542AF6-F0A7-41CD-91AF-48596384C1CE}">
      <dgm:prSet/>
      <dgm:spPr/>
      <dgm:t>
        <a:bodyPr/>
        <a:lstStyle/>
        <a:p>
          <a:endParaRPr lang="en-US"/>
        </a:p>
      </dgm:t>
    </dgm:pt>
    <dgm:pt modelId="{CE63C06A-FFD3-4A04-A6C9-831743DBF333}" type="sibTrans" cxnId="{40542AF6-F0A7-41CD-91AF-48596384C1CE}">
      <dgm:prSet/>
      <dgm:spPr/>
      <dgm:t>
        <a:bodyPr/>
        <a:lstStyle/>
        <a:p>
          <a:endParaRPr lang="en-US"/>
        </a:p>
      </dgm:t>
    </dgm:pt>
    <dgm:pt modelId="{A8F692FE-1CCA-4539-8622-C2CBE6CCDE18}">
      <dgm:prSet/>
      <dgm:spPr/>
      <dgm:t>
        <a:bodyPr/>
        <a:lstStyle/>
        <a:p>
          <a:r>
            <a:rPr lang="en-US"/>
            <a:t>Sound System</a:t>
          </a:r>
        </a:p>
      </dgm:t>
    </dgm:pt>
    <dgm:pt modelId="{2AE06D7C-C080-4D94-AFF5-E527DA59F820}" type="parTrans" cxnId="{5483C78F-47FB-43A7-80EA-15ECE1B38BA0}">
      <dgm:prSet/>
      <dgm:spPr/>
      <dgm:t>
        <a:bodyPr/>
        <a:lstStyle/>
        <a:p>
          <a:endParaRPr lang="en-US"/>
        </a:p>
      </dgm:t>
    </dgm:pt>
    <dgm:pt modelId="{874322E2-1D9B-4EF6-BDE5-EE28D1EA2481}" type="sibTrans" cxnId="{5483C78F-47FB-43A7-80EA-15ECE1B38BA0}">
      <dgm:prSet/>
      <dgm:spPr/>
      <dgm:t>
        <a:bodyPr/>
        <a:lstStyle/>
        <a:p>
          <a:endParaRPr lang="en-US"/>
        </a:p>
      </dgm:t>
    </dgm:pt>
    <dgm:pt modelId="{639A17EF-32EB-4323-AD0F-A3A374712261}">
      <dgm:prSet/>
      <dgm:spPr/>
      <dgm:t>
        <a:bodyPr/>
        <a:lstStyle/>
        <a:p>
          <a:r>
            <a:rPr lang="en-US"/>
            <a:t>Stormwater Management</a:t>
          </a:r>
        </a:p>
      </dgm:t>
    </dgm:pt>
    <dgm:pt modelId="{0C761C78-7855-4B55-AE73-D19117A0F4D4}" type="parTrans" cxnId="{AA1881B5-5B92-42AD-A197-4429DF8596E3}">
      <dgm:prSet/>
      <dgm:spPr/>
      <dgm:t>
        <a:bodyPr/>
        <a:lstStyle/>
        <a:p>
          <a:endParaRPr lang="en-US"/>
        </a:p>
      </dgm:t>
    </dgm:pt>
    <dgm:pt modelId="{36FC4DBD-53D3-424B-83DD-96019E15F258}" type="sibTrans" cxnId="{AA1881B5-5B92-42AD-A197-4429DF8596E3}">
      <dgm:prSet/>
      <dgm:spPr/>
      <dgm:t>
        <a:bodyPr/>
        <a:lstStyle/>
        <a:p>
          <a:endParaRPr lang="en-US"/>
        </a:p>
      </dgm:t>
    </dgm:pt>
    <dgm:pt modelId="{B6C8CC19-C3E1-482D-9ED5-B1CBD90E83C7}">
      <dgm:prSet/>
      <dgm:spPr/>
      <dgm:t>
        <a:bodyPr/>
        <a:lstStyle/>
        <a:p>
          <a:r>
            <a:rPr lang="en-US" dirty="0"/>
            <a:t>Security Systems</a:t>
          </a:r>
        </a:p>
      </dgm:t>
    </dgm:pt>
    <dgm:pt modelId="{32C70EDC-72C7-4F43-8C07-B7F1C5689A4A}" type="parTrans" cxnId="{4EAFE32C-3993-492D-A45B-1E10203F8C3F}">
      <dgm:prSet/>
      <dgm:spPr/>
      <dgm:t>
        <a:bodyPr/>
        <a:lstStyle/>
        <a:p>
          <a:endParaRPr lang="en-US"/>
        </a:p>
      </dgm:t>
    </dgm:pt>
    <dgm:pt modelId="{D8E42D1D-A98E-43EE-B884-6E647DC94D16}" type="sibTrans" cxnId="{4EAFE32C-3993-492D-A45B-1E10203F8C3F}">
      <dgm:prSet/>
      <dgm:spPr/>
      <dgm:t>
        <a:bodyPr/>
        <a:lstStyle/>
        <a:p>
          <a:endParaRPr lang="en-US"/>
        </a:p>
      </dgm:t>
    </dgm:pt>
    <dgm:pt modelId="{72868CC5-3248-4D8F-97DE-1F61BFC99072}" type="pres">
      <dgm:prSet presAssocID="{8F76B638-7E7B-4E82-9CC3-40F9151537FA}" presName="linear" presStyleCnt="0">
        <dgm:presLayoutVars>
          <dgm:animLvl val="lvl"/>
          <dgm:resizeHandles val="exact"/>
        </dgm:presLayoutVars>
      </dgm:prSet>
      <dgm:spPr/>
    </dgm:pt>
    <dgm:pt modelId="{E3F4A159-54FF-49B2-B8CF-492FE4DFCC48}" type="pres">
      <dgm:prSet presAssocID="{F9BBE3D6-DD56-40BA-A4A5-CE102C20594A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F20158D1-598F-420B-809B-FBB4924567CB}" type="pres">
      <dgm:prSet presAssocID="{846C2DE4-F4E6-4213-975C-1C38B6772961}" presName="spacer" presStyleCnt="0"/>
      <dgm:spPr/>
    </dgm:pt>
    <dgm:pt modelId="{B357983A-B566-4BED-B1CE-790E8DAF382B}" type="pres">
      <dgm:prSet presAssocID="{298CD2A3-EF02-45FB-8FA8-87CE8CE509B0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8D9698B7-0154-45F6-90E8-FA26D541435A}" type="pres">
      <dgm:prSet presAssocID="{9AA47390-BF76-494C-9592-23867C79B6D7}" presName="spacer" presStyleCnt="0"/>
      <dgm:spPr/>
    </dgm:pt>
    <dgm:pt modelId="{BC72342A-9E3C-45DF-A88D-6237914989C7}" type="pres">
      <dgm:prSet presAssocID="{79F7156D-4545-4388-A5F9-FE659A1D457F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7F060745-A0C4-4CD5-B923-767D598E1314}" type="pres">
      <dgm:prSet presAssocID="{582CFE6C-19D9-4B53-A242-4834362376B3}" presName="spacer" presStyleCnt="0"/>
      <dgm:spPr/>
    </dgm:pt>
    <dgm:pt modelId="{2FD4740D-F33B-47C9-8B74-8E6E207F1C68}" type="pres">
      <dgm:prSet presAssocID="{A8E3A3CF-6503-424E-A0BD-40E89D5B1264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3D38B274-1D1D-4584-A297-EA495346F3A4}" type="pres">
      <dgm:prSet presAssocID="{5B81F27D-EE2D-49A0-9D1A-602A29D1E0E1}" presName="spacer" presStyleCnt="0"/>
      <dgm:spPr/>
    </dgm:pt>
    <dgm:pt modelId="{656203DB-C284-4E7F-960E-00EBECB4C3B4}" type="pres">
      <dgm:prSet presAssocID="{A015B272-27C3-46C1-9A5C-4A49ABE5CF9B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DA1990DA-6A5B-4173-BCC1-81CB9BFCA845}" type="pres">
      <dgm:prSet presAssocID="{62E98FB1-1D58-4659-9B48-98907B89FF03}" presName="spacer" presStyleCnt="0"/>
      <dgm:spPr/>
    </dgm:pt>
    <dgm:pt modelId="{552F601D-E9CF-4717-A7DA-FE958FB2D7AA}" type="pres">
      <dgm:prSet presAssocID="{87BBEFDF-0CC1-4178-8251-B08878D6D886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BC530C79-719A-4701-9905-C2EDFD68F6BC}" type="pres">
      <dgm:prSet presAssocID="{F603A44C-56AF-4DDB-B0BB-9709BE842F85}" presName="spacer" presStyleCnt="0"/>
      <dgm:spPr/>
    </dgm:pt>
    <dgm:pt modelId="{5345B9EC-F7E9-4935-963D-2FC74EA80B48}" type="pres">
      <dgm:prSet presAssocID="{57EDC2EE-DA3A-4BE9-924A-7607662330FD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AC711335-25B2-447B-A45C-E3F8A2B1BACD}" type="pres">
      <dgm:prSet presAssocID="{DCD0C7E3-B1C6-4CED-AF79-92528A220F44}" presName="spacer" presStyleCnt="0"/>
      <dgm:spPr/>
    </dgm:pt>
    <dgm:pt modelId="{23E4FE3E-9CA0-4744-82BE-7E969E5C8516}" type="pres">
      <dgm:prSet presAssocID="{C05408C1-F8FE-49C7-A7C3-6D708E4C7DAB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A4F11A47-26A7-432C-B230-5D0171047410}" type="pres">
      <dgm:prSet presAssocID="{CE63C06A-FFD3-4A04-A6C9-831743DBF333}" presName="spacer" presStyleCnt="0"/>
      <dgm:spPr/>
    </dgm:pt>
    <dgm:pt modelId="{33858731-696C-4BA4-9C9A-0232EF997F3A}" type="pres">
      <dgm:prSet presAssocID="{B6C8CC19-C3E1-482D-9ED5-B1CBD90E83C7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E835F737-17D1-4EAA-B01B-A9DF9759EBDC}" type="pres">
      <dgm:prSet presAssocID="{D8E42D1D-A98E-43EE-B884-6E647DC94D16}" presName="spacer" presStyleCnt="0"/>
      <dgm:spPr/>
    </dgm:pt>
    <dgm:pt modelId="{39443B90-72CB-48A5-A9EE-8CF4B9AB6CD5}" type="pres">
      <dgm:prSet presAssocID="{A8F692FE-1CCA-4539-8622-C2CBE6CCDE18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801F9F44-DE7D-4DCE-AE33-0C811DB05238}" type="pres">
      <dgm:prSet presAssocID="{874322E2-1D9B-4EF6-BDE5-EE28D1EA2481}" presName="spacer" presStyleCnt="0"/>
      <dgm:spPr/>
    </dgm:pt>
    <dgm:pt modelId="{CD0DECAD-683A-4DAC-A100-3162117003E1}" type="pres">
      <dgm:prSet presAssocID="{639A17EF-32EB-4323-AD0F-A3A374712261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2B44A302-0762-4664-802F-7C67F5D02C32}" type="presOf" srcId="{639A17EF-32EB-4323-AD0F-A3A374712261}" destId="{CD0DECAD-683A-4DAC-A100-3162117003E1}" srcOrd="0" destOrd="0" presId="urn:microsoft.com/office/officeart/2005/8/layout/vList2"/>
    <dgm:cxn modelId="{452D2826-80D6-4732-AC02-E7638DE1B975}" srcId="{8F76B638-7E7B-4E82-9CC3-40F9151537FA}" destId="{298CD2A3-EF02-45FB-8FA8-87CE8CE509B0}" srcOrd="1" destOrd="0" parTransId="{232AFB13-FAE3-441D-A6E0-AE755A09BEC7}" sibTransId="{9AA47390-BF76-494C-9592-23867C79B6D7}"/>
    <dgm:cxn modelId="{6CEB4D2B-7180-4D52-99F9-D6E0A281D237}" type="presOf" srcId="{A015B272-27C3-46C1-9A5C-4A49ABE5CF9B}" destId="{656203DB-C284-4E7F-960E-00EBECB4C3B4}" srcOrd="0" destOrd="0" presId="urn:microsoft.com/office/officeart/2005/8/layout/vList2"/>
    <dgm:cxn modelId="{DE11CD2C-9592-4B11-9C8D-5040FFFBAC50}" type="presOf" srcId="{B6C8CC19-C3E1-482D-9ED5-B1CBD90E83C7}" destId="{33858731-696C-4BA4-9C9A-0232EF997F3A}" srcOrd="0" destOrd="0" presId="urn:microsoft.com/office/officeart/2005/8/layout/vList2"/>
    <dgm:cxn modelId="{4EAFE32C-3993-492D-A45B-1E10203F8C3F}" srcId="{8F76B638-7E7B-4E82-9CC3-40F9151537FA}" destId="{B6C8CC19-C3E1-482D-9ED5-B1CBD90E83C7}" srcOrd="8" destOrd="0" parTransId="{32C70EDC-72C7-4F43-8C07-B7F1C5689A4A}" sibTransId="{D8E42D1D-A98E-43EE-B884-6E647DC94D16}"/>
    <dgm:cxn modelId="{6F5B532E-CC4C-44D5-AD09-09329C39E0CB}" type="presOf" srcId="{87BBEFDF-0CC1-4178-8251-B08878D6D886}" destId="{552F601D-E9CF-4717-A7DA-FE958FB2D7AA}" srcOrd="0" destOrd="0" presId="urn:microsoft.com/office/officeart/2005/8/layout/vList2"/>
    <dgm:cxn modelId="{04109733-23FD-4342-B06F-D4D30E840F3F}" type="presOf" srcId="{57EDC2EE-DA3A-4BE9-924A-7607662330FD}" destId="{5345B9EC-F7E9-4935-963D-2FC74EA80B48}" srcOrd="0" destOrd="0" presId="urn:microsoft.com/office/officeart/2005/8/layout/vList2"/>
    <dgm:cxn modelId="{C8D0385F-07C3-481C-8E1E-F59F98C43D6E}" srcId="{8F76B638-7E7B-4E82-9CC3-40F9151537FA}" destId="{57EDC2EE-DA3A-4BE9-924A-7607662330FD}" srcOrd="6" destOrd="0" parTransId="{642243BC-A5BD-4CFF-AA15-34E945C66912}" sibTransId="{DCD0C7E3-B1C6-4CED-AF79-92528A220F44}"/>
    <dgm:cxn modelId="{C0C7F162-0AD5-4660-98E3-44F349294D34}" srcId="{8F76B638-7E7B-4E82-9CC3-40F9151537FA}" destId="{A015B272-27C3-46C1-9A5C-4A49ABE5CF9B}" srcOrd="4" destOrd="0" parTransId="{DD08C371-DFCC-4B53-A310-11D8C48FF69D}" sibTransId="{62E98FB1-1D58-4659-9B48-98907B89FF03}"/>
    <dgm:cxn modelId="{A963EC65-2EEC-4507-9084-4B51D86CD2FD}" type="presOf" srcId="{A8F692FE-1CCA-4539-8622-C2CBE6CCDE18}" destId="{39443B90-72CB-48A5-A9EE-8CF4B9AB6CD5}" srcOrd="0" destOrd="0" presId="urn:microsoft.com/office/officeart/2005/8/layout/vList2"/>
    <dgm:cxn modelId="{62241547-F18C-4745-984C-0437E88CBB41}" srcId="{8F76B638-7E7B-4E82-9CC3-40F9151537FA}" destId="{F9BBE3D6-DD56-40BA-A4A5-CE102C20594A}" srcOrd="0" destOrd="0" parTransId="{EEB2258C-8F41-4AAC-B4F3-EEC55C8F4F9F}" sibTransId="{846C2DE4-F4E6-4213-975C-1C38B6772961}"/>
    <dgm:cxn modelId="{5488D573-A91F-4BA5-B752-98DE7C01EF94}" srcId="{8F76B638-7E7B-4E82-9CC3-40F9151537FA}" destId="{A8E3A3CF-6503-424E-A0BD-40E89D5B1264}" srcOrd="3" destOrd="0" parTransId="{AC3244E4-8288-4AD3-AED6-4D198D003310}" sibTransId="{5B81F27D-EE2D-49A0-9D1A-602A29D1E0E1}"/>
    <dgm:cxn modelId="{BF5A1E59-D81F-441A-A4FE-50D7BC171668}" srcId="{8F76B638-7E7B-4E82-9CC3-40F9151537FA}" destId="{79F7156D-4545-4388-A5F9-FE659A1D457F}" srcOrd="2" destOrd="0" parTransId="{C822F606-603B-47E0-BB92-28F64D98D5F5}" sibTransId="{582CFE6C-19D9-4B53-A242-4834362376B3}"/>
    <dgm:cxn modelId="{261A8285-9C0B-410A-979D-691BCF430F52}" srcId="{8F76B638-7E7B-4E82-9CC3-40F9151537FA}" destId="{87BBEFDF-0CC1-4178-8251-B08878D6D886}" srcOrd="5" destOrd="0" parTransId="{93390B11-13C8-41DD-9C54-D65DCEAB2B69}" sibTransId="{F603A44C-56AF-4DDB-B0BB-9709BE842F85}"/>
    <dgm:cxn modelId="{5483C78F-47FB-43A7-80EA-15ECE1B38BA0}" srcId="{8F76B638-7E7B-4E82-9CC3-40F9151537FA}" destId="{A8F692FE-1CCA-4539-8622-C2CBE6CCDE18}" srcOrd="9" destOrd="0" parTransId="{2AE06D7C-C080-4D94-AFF5-E527DA59F820}" sibTransId="{874322E2-1D9B-4EF6-BDE5-EE28D1EA2481}"/>
    <dgm:cxn modelId="{B5F5CF9B-DDD1-412E-A297-3FEEAB6646C3}" type="presOf" srcId="{79F7156D-4545-4388-A5F9-FE659A1D457F}" destId="{BC72342A-9E3C-45DF-A88D-6237914989C7}" srcOrd="0" destOrd="0" presId="urn:microsoft.com/office/officeart/2005/8/layout/vList2"/>
    <dgm:cxn modelId="{50D5D8AB-C7EF-45F1-B87A-06C0D5907A18}" type="presOf" srcId="{8F76B638-7E7B-4E82-9CC3-40F9151537FA}" destId="{72868CC5-3248-4D8F-97DE-1F61BFC99072}" srcOrd="0" destOrd="0" presId="urn:microsoft.com/office/officeart/2005/8/layout/vList2"/>
    <dgm:cxn modelId="{D24811AD-DE8B-4ED5-BADF-9F3E5433EA90}" type="presOf" srcId="{C05408C1-F8FE-49C7-A7C3-6D708E4C7DAB}" destId="{23E4FE3E-9CA0-4744-82BE-7E969E5C8516}" srcOrd="0" destOrd="0" presId="urn:microsoft.com/office/officeart/2005/8/layout/vList2"/>
    <dgm:cxn modelId="{A2B76FB0-E419-4E83-A104-007396DED29C}" type="presOf" srcId="{F9BBE3D6-DD56-40BA-A4A5-CE102C20594A}" destId="{E3F4A159-54FF-49B2-B8CF-492FE4DFCC48}" srcOrd="0" destOrd="0" presId="urn:microsoft.com/office/officeart/2005/8/layout/vList2"/>
    <dgm:cxn modelId="{AA1881B5-5B92-42AD-A197-4429DF8596E3}" srcId="{8F76B638-7E7B-4E82-9CC3-40F9151537FA}" destId="{639A17EF-32EB-4323-AD0F-A3A374712261}" srcOrd="10" destOrd="0" parTransId="{0C761C78-7855-4B55-AE73-D19117A0F4D4}" sibTransId="{36FC4DBD-53D3-424B-83DD-96019E15F258}"/>
    <dgm:cxn modelId="{EBC873D1-79E1-4C6A-8960-C355B2327C75}" type="presOf" srcId="{A8E3A3CF-6503-424E-A0BD-40E89D5B1264}" destId="{2FD4740D-F33B-47C9-8B74-8E6E207F1C68}" srcOrd="0" destOrd="0" presId="urn:microsoft.com/office/officeart/2005/8/layout/vList2"/>
    <dgm:cxn modelId="{FD984BDC-C1E8-43A0-B52F-357041A38582}" type="presOf" srcId="{298CD2A3-EF02-45FB-8FA8-87CE8CE509B0}" destId="{B357983A-B566-4BED-B1CE-790E8DAF382B}" srcOrd="0" destOrd="0" presId="urn:microsoft.com/office/officeart/2005/8/layout/vList2"/>
    <dgm:cxn modelId="{40542AF6-F0A7-41CD-91AF-48596384C1CE}" srcId="{8F76B638-7E7B-4E82-9CC3-40F9151537FA}" destId="{C05408C1-F8FE-49C7-A7C3-6D708E4C7DAB}" srcOrd="7" destOrd="0" parTransId="{39227B05-7104-477D-8646-714512FD85C8}" sibTransId="{CE63C06A-FFD3-4A04-A6C9-831743DBF333}"/>
    <dgm:cxn modelId="{39577B69-1BA2-4673-81E4-237D7CC4154C}" type="presParOf" srcId="{72868CC5-3248-4D8F-97DE-1F61BFC99072}" destId="{E3F4A159-54FF-49B2-B8CF-492FE4DFCC48}" srcOrd="0" destOrd="0" presId="urn:microsoft.com/office/officeart/2005/8/layout/vList2"/>
    <dgm:cxn modelId="{BBCD5D40-8C0B-49A2-86F5-B3AA81783EA9}" type="presParOf" srcId="{72868CC5-3248-4D8F-97DE-1F61BFC99072}" destId="{F20158D1-598F-420B-809B-FBB4924567CB}" srcOrd="1" destOrd="0" presId="urn:microsoft.com/office/officeart/2005/8/layout/vList2"/>
    <dgm:cxn modelId="{EF3B4723-044D-4DDF-998D-53616A0DC09C}" type="presParOf" srcId="{72868CC5-3248-4D8F-97DE-1F61BFC99072}" destId="{B357983A-B566-4BED-B1CE-790E8DAF382B}" srcOrd="2" destOrd="0" presId="urn:microsoft.com/office/officeart/2005/8/layout/vList2"/>
    <dgm:cxn modelId="{4431C358-AACC-458D-8875-9BB440312027}" type="presParOf" srcId="{72868CC5-3248-4D8F-97DE-1F61BFC99072}" destId="{8D9698B7-0154-45F6-90E8-FA26D541435A}" srcOrd="3" destOrd="0" presId="urn:microsoft.com/office/officeart/2005/8/layout/vList2"/>
    <dgm:cxn modelId="{036DD45A-7DD6-40DA-8817-BBD181CAAC7B}" type="presParOf" srcId="{72868CC5-3248-4D8F-97DE-1F61BFC99072}" destId="{BC72342A-9E3C-45DF-A88D-6237914989C7}" srcOrd="4" destOrd="0" presId="urn:microsoft.com/office/officeart/2005/8/layout/vList2"/>
    <dgm:cxn modelId="{06FBB192-727E-418D-AD78-CE3626CBB4F0}" type="presParOf" srcId="{72868CC5-3248-4D8F-97DE-1F61BFC99072}" destId="{7F060745-A0C4-4CD5-B923-767D598E1314}" srcOrd="5" destOrd="0" presId="urn:microsoft.com/office/officeart/2005/8/layout/vList2"/>
    <dgm:cxn modelId="{6B67D8CA-021A-4878-8DCD-CAF9D0AD51D2}" type="presParOf" srcId="{72868CC5-3248-4D8F-97DE-1F61BFC99072}" destId="{2FD4740D-F33B-47C9-8B74-8E6E207F1C68}" srcOrd="6" destOrd="0" presId="urn:microsoft.com/office/officeart/2005/8/layout/vList2"/>
    <dgm:cxn modelId="{B4FC6AEF-FCB6-45F3-9847-496EBF8331B1}" type="presParOf" srcId="{72868CC5-3248-4D8F-97DE-1F61BFC99072}" destId="{3D38B274-1D1D-4584-A297-EA495346F3A4}" srcOrd="7" destOrd="0" presId="urn:microsoft.com/office/officeart/2005/8/layout/vList2"/>
    <dgm:cxn modelId="{AF65F9D9-B78C-41B5-BA24-D7C189691A41}" type="presParOf" srcId="{72868CC5-3248-4D8F-97DE-1F61BFC99072}" destId="{656203DB-C284-4E7F-960E-00EBECB4C3B4}" srcOrd="8" destOrd="0" presId="urn:microsoft.com/office/officeart/2005/8/layout/vList2"/>
    <dgm:cxn modelId="{96F7F1B8-30DF-46DD-8A14-6961D586EE2D}" type="presParOf" srcId="{72868CC5-3248-4D8F-97DE-1F61BFC99072}" destId="{DA1990DA-6A5B-4173-BCC1-81CB9BFCA845}" srcOrd="9" destOrd="0" presId="urn:microsoft.com/office/officeart/2005/8/layout/vList2"/>
    <dgm:cxn modelId="{683A873B-CF53-4B85-B324-EFA407C7F3B1}" type="presParOf" srcId="{72868CC5-3248-4D8F-97DE-1F61BFC99072}" destId="{552F601D-E9CF-4717-A7DA-FE958FB2D7AA}" srcOrd="10" destOrd="0" presId="urn:microsoft.com/office/officeart/2005/8/layout/vList2"/>
    <dgm:cxn modelId="{408E0B71-4C90-44EE-824D-206B57447B16}" type="presParOf" srcId="{72868CC5-3248-4D8F-97DE-1F61BFC99072}" destId="{BC530C79-719A-4701-9905-C2EDFD68F6BC}" srcOrd="11" destOrd="0" presId="urn:microsoft.com/office/officeart/2005/8/layout/vList2"/>
    <dgm:cxn modelId="{0E6E0B7A-E038-4ECA-9593-3C3E7F9B69C2}" type="presParOf" srcId="{72868CC5-3248-4D8F-97DE-1F61BFC99072}" destId="{5345B9EC-F7E9-4935-963D-2FC74EA80B48}" srcOrd="12" destOrd="0" presId="urn:microsoft.com/office/officeart/2005/8/layout/vList2"/>
    <dgm:cxn modelId="{24E917E6-3F98-4F15-8D95-3593324D233A}" type="presParOf" srcId="{72868CC5-3248-4D8F-97DE-1F61BFC99072}" destId="{AC711335-25B2-447B-A45C-E3F8A2B1BACD}" srcOrd="13" destOrd="0" presId="urn:microsoft.com/office/officeart/2005/8/layout/vList2"/>
    <dgm:cxn modelId="{0163E66A-3F64-40F7-97B6-57023CCFC201}" type="presParOf" srcId="{72868CC5-3248-4D8F-97DE-1F61BFC99072}" destId="{23E4FE3E-9CA0-4744-82BE-7E969E5C8516}" srcOrd="14" destOrd="0" presId="urn:microsoft.com/office/officeart/2005/8/layout/vList2"/>
    <dgm:cxn modelId="{1AC51367-CE77-460F-A4CA-BD1B22766607}" type="presParOf" srcId="{72868CC5-3248-4D8F-97DE-1F61BFC99072}" destId="{A4F11A47-26A7-432C-B230-5D0171047410}" srcOrd="15" destOrd="0" presId="urn:microsoft.com/office/officeart/2005/8/layout/vList2"/>
    <dgm:cxn modelId="{6AEE4577-BB55-4D3C-B14E-102F73852FB5}" type="presParOf" srcId="{72868CC5-3248-4D8F-97DE-1F61BFC99072}" destId="{33858731-696C-4BA4-9C9A-0232EF997F3A}" srcOrd="16" destOrd="0" presId="urn:microsoft.com/office/officeart/2005/8/layout/vList2"/>
    <dgm:cxn modelId="{AF3115C4-A060-4FAE-A320-7BBB38EB1087}" type="presParOf" srcId="{72868CC5-3248-4D8F-97DE-1F61BFC99072}" destId="{E835F737-17D1-4EAA-B01B-A9DF9759EBDC}" srcOrd="17" destOrd="0" presId="urn:microsoft.com/office/officeart/2005/8/layout/vList2"/>
    <dgm:cxn modelId="{0C7E923B-8051-4191-AB25-1AE1B320B8AA}" type="presParOf" srcId="{72868CC5-3248-4D8F-97DE-1F61BFC99072}" destId="{39443B90-72CB-48A5-A9EE-8CF4B9AB6CD5}" srcOrd="18" destOrd="0" presId="urn:microsoft.com/office/officeart/2005/8/layout/vList2"/>
    <dgm:cxn modelId="{43206CBB-A496-4F5E-9107-7D8709BD6E19}" type="presParOf" srcId="{72868CC5-3248-4D8F-97DE-1F61BFC99072}" destId="{801F9F44-DE7D-4DCE-AE33-0C811DB05238}" srcOrd="19" destOrd="0" presId="urn:microsoft.com/office/officeart/2005/8/layout/vList2"/>
    <dgm:cxn modelId="{54F710AE-8735-47B0-AE13-59A5FC3F1A36}" type="presParOf" srcId="{72868CC5-3248-4D8F-97DE-1F61BFC99072}" destId="{CD0DECAD-683A-4DAC-A100-3162117003E1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063D07-E4C9-4F62-AB67-10D44DC5C0D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7F0863-68D2-452C-85AB-626126488746}">
      <dgm:prSet/>
      <dgm:spPr/>
      <dgm:t>
        <a:bodyPr/>
        <a:lstStyle/>
        <a:p>
          <a:r>
            <a:rPr lang="en-US" dirty="0"/>
            <a:t>Project Planning Considerations</a:t>
          </a:r>
        </a:p>
      </dgm:t>
    </dgm:pt>
    <dgm:pt modelId="{E41228D6-EC30-46C4-9FAC-BC2F8BB8910F}" type="parTrans" cxnId="{1292C4A6-0EBA-4B96-B2F2-BF51A6DCEA21}">
      <dgm:prSet/>
      <dgm:spPr/>
      <dgm:t>
        <a:bodyPr/>
        <a:lstStyle/>
        <a:p>
          <a:endParaRPr lang="en-US"/>
        </a:p>
      </dgm:t>
    </dgm:pt>
    <dgm:pt modelId="{1A347DDF-D313-4E40-92D2-8D483FFAA048}" type="sibTrans" cxnId="{1292C4A6-0EBA-4B96-B2F2-BF51A6DCEA21}">
      <dgm:prSet/>
      <dgm:spPr/>
      <dgm:t>
        <a:bodyPr/>
        <a:lstStyle/>
        <a:p>
          <a:endParaRPr lang="en-US"/>
        </a:p>
      </dgm:t>
    </dgm:pt>
    <dgm:pt modelId="{64F225CE-FEB0-40CE-A4DD-94B3A5FCDF2A}">
      <dgm:prSet/>
      <dgm:spPr/>
      <dgm:t>
        <a:bodyPr/>
        <a:lstStyle/>
        <a:p>
          <a:r>
            <a:rPr lang="en-US" dirty="0"/>
            <a:t>Diocesan Financial Approval</a:t>
          </a:r>
        </a:p>
      </dgm:t>
    </dgm:pt>
    <dgm:pt modelId="{A9BB3173-D65F-4FA5-BC20-2CCCA717823E}" type="parTrans" cxnId="{DA14CF57-4E3B-4BE0-9E90-0AF6FBB5D151}">
      <dgm:prSet/>
      <dgm:spPr/>
      <dgm:t>
        <a:bodyPr/>
        <a:lstStyle/>
        <a:p>
          <a:endParaRPr lang="en-US"/>
        </a:p>
      </dgm:t>
    </dgm:pt>
    <dgm:pt modelId="{4B01AEBF-C078-4CF5-A850-2C39BD886F41}" type="sibTrans" cxnId="{DA14CF57-4E3B-4BE0-9E90-0AF6FBB5D151}">
      <dgm:prSet/>
      <dgm:spPr/>
      <dgm:t>
        <a:bodyPr/>
        <a:lstStyle/>
        <a:p>
          <a:endParaRPr lang="en-US"/>
        </a:p>
      </dgm:t>
    </dgm:pt>
    <dgm:pt modelId="{074BB96E-878B-4ECE-A4F9-1E5D3E22CFE0}">
      <dgm:prSet/>
      <dgm:spPr/>
      <dgm:t>
        <a:bodyPr/>
        <a:lstStyle/>
        <a:p>
          <a:r>
            <a:rPr lang="en-US"/>
            <a:t>Building Commission</a:t>
          </a:r>
        </a:p>
      </dgm:t>
    </dgm:pt>
    <dgm:pt modelId="{2C228B93-B7D1-4EC0-BD5F-8C11270738EF}" type="parTrans" cxnId="{E1C4974D-059C-4D7A-B55F-BA36B9CEF7C4}">
      <dgm:prSet/>
      <dgm:spPr/>
      <dgm:t>
        <a:bodyPr/>
        <a:lstStyle/>
        <a:p>
          <a:endParaRPr lang="en-US"/>
        </a:p>
      </dgm:t>
    </dgm:pt>
    <dgm:pt modelId="{E4F3D310-9DA3-43D8-98B2-48593B82F8AD}" type="sibTrans" cxnId="{E1C4974D-059C-4D7A-B55F-BA36B9CEF7C4}">
      <dgm:prSet/>
      <dgm:spPr/>
      <dgm:t>
        <a:bodyPr/>
        <a:lstStyle/>
        <a:p>
          <a:endParaRPr lang="en-US"/>
        </a:p>
      </dgm:t>
    </dgm:pt>
    <dgm:pt modelId="{9F4769A0-6381-44B1-A563-DD95821E44E4}">
      <dgm:prSet/>
      <dgm:spPr/>
      <dgm:t>
        <a:bodyPr/>
        <a:lstStyle/>
        <a:p>
          <a:r>
            <a:rPr lang="en-US" dirty="0"/>
            <a:t>Divine Worship Office</a:t>
          </a:r>
        </a:p>
      </dgm:t>
    </dgm:pt>
    <dgm:pt modelId="{BD692D91-ED78-4A6E-A07A-4CBB3A99BA92}" type="parTrans" cxnId="{AB84E721-4B4A-4844-89B8-BF941018EF8E}">
      <dgm:prSet/>
      <dgm:spPr/>
      <dgm:t>
        <a:bodyPr/>
        <a:lstStyle/>
        <a:p>
          <a:endParaRPr lang="en-US"/>
        </a:p>
      </dgm:t>
    </dgm:pt>
    <dgm:pt modelId="{F49C8500-F1D3-4B1A-A7A7-C45ADD7C382B}" type="sibTrans" cxnId="{AB84E721-4B4A-4844-89B8-BF941018EF8E}">
      <dgm:prSet/>
      <dgm:spPr/>
      <dgm:t>
        <a:bodyPr/>
        <a:lstStyle/>
        <a:p>
          <a:endParaRPr lang="en-US"/>
        </a:p>
      </dgm:t>
    </dgm:pt>
    <dgm:pt modelId="{05653719-285D-4ADC-92AD-98B4B47942B0}" type="pres">
      <dgm:prSet presAssocID="{66063D07-E4C9-4F62-AB67-10D44DC5C0DF}" presName="linear" presStyleCnt="0">
        <dgm:presLayoutVars>
          <dgm:dir/>
          <dgm:animLvl val="lvl"/>
          <dgm:resizeHandles val="exact"/>
        </dgm:presLayoutVars>
      </dgm:prSet>
      <dgm:spPr/>
    </dgm:pt>
    <dgm:pt modelId="{1A9F51C4-8755-414B-A1C8-D17D16AC44C3}" type="pres">
      <dgm:prSet presAssocID="{CD7F0863-68D2-452C-85AB-626126488746}" presName="parentLin" presStyleCnt="0"/>
      <dgm:spPr/>
    </dgm:pt>
    <dgm:pt modelId="{D29621A6-A906-4435-800F-0C4E40C3DF64}" type="pres">
      <dgm:prSet presAssocID="{CD7F0863-68D2-452C-85AB-626126488746}" presName="parentLeftMargin" presStyleLbl="node1" presStyleIdx="0" presStyleCnt="4"/>
      <dgm:spPr/>
    </dgm:pt>
    <dgm:pt modelId="{23DE1E78-2980-4868-854A-0C116C6ECE81}" type="pres">
      <dgm:prSet presAssocID="{CD7F0863-68D2-452C-85AB-626126488746}" presName="parentText" presStyleLbl="node1" presStyleIdx="0" presStyleCnt="4" custScaleX="144124">
        <dgm:presLayoutVars>
          <dgm:chMax val="0"/>
          <dgm:bulletEnabled val="1"/>
        </dgm:presLayoutVars>
      </dgm:prSet>
      <dgm:spPr/>
    </dgm:pt>
    <dgm:pt modelId="{DC4E929B-5CCE-464B-B3CA-C92010A9ECD3}" type="pres">
      <dgm:prSet presAssocID="{CD7F0863-68D2-452C-85AB-626126488746}" presName="negativeSpace" presStyleCnt="0"/>
      <dgm:spPr/>
    </dgm:pt>
    <dgm:pt modelId="{05003164-9D1E-4183-A873-3514AC3B06A8}" type="pres">
      <dgm:prSet presAssocID="{CD7F0863-68D2-452C-85AB-626126488746}" presName="childText" presStyleLbl="conFgAcc1" presStyleIdx="0" presStyleCnt="4">
        <dgm:presLayoutVars>
          <dgm:bulletEnabled val="1"/>
        </dgm:presLayoutVars>
      </dgm:prSet>
      <dgm:spPr/>
    </dgm:pt>
    <dgm:pt modelId="{6143CFFC-3DD4-46EC-BE21-D1FDF0694745}" type="pres">
      <dgm:prSet presAssocID="{1A347DDF-D313-4E40-92D2-8D483FFAA048}" presName="spaceBetweenRectangles" presStyleCnt="0"/>
      <dgm:spPr/>
    </dgm:pt>
    <dgm:pt modelId="{9BD6B110-767D-46F2-99AF-E0DB66230700}" type="pres">
      <dgm:prSet presAssocID="{64F225CE-FEB0-40CE-A4DD-94B3A5FCDF2A}" presName="parentLin" presStyleCnt="0"/>
      <dgm:spPr/>
    </dgm:pt>
    <dgm:pt modelId="{7D965E2C-3149-4C75-ADD4-5F96AB7B520A}" type="pres">
      <dgm:prSet presAssocID="{64F225CE-FEB0-40CE-A4DD-94B3A5FCDF2A}" presName="parentLeftMargin" presStyleLbl="node1" presStyleIdx="0" presStyleCnt="4"/>
      <dgm:spPr/>
    </dgm:pt>
    <dgm:pt modelId="{251B9FF2-EBC2-4131-B422-F0687CE2EFAF}" type="pres">
      <dgm:prSet presAssocID="{64F225CE-FEB0-40CE-A4DD-94B3A5FCDF2A}" presName="parentText" presStyleLbl="node1" presStyleIdx="1" presStyleCnt="4" custScaleX="142857">
        <dgm:presLayoutVars>
          <dgm:chMax val="0"/>
          <dgm:bulletEnabled val="1"/>
        </dgm:presLayoutVars>
      </dgm:prSet>
      <dgm:spPr/>
    </dgm:pt>
    <dgm:pt modelId="{0DB2B8F6-BDE2-4C61-BC56-B8C389C1EB84}" type="pres">
      <dgm:prSet presAssocID="{64F225CE-FEB0-40CE-A4DD-94B3A5FCDF2A}" presName="negativeSpace" presStyleCnt="0"/>
      <dgm:spPr/>
    </dgm:pt>
    <dgm:pt modelId="{50A92E84-056D-4D85-AFFB-5396CAC4A856}" type="pres">
      <dgm:prSet presAssocID="{64F225CE-FEB0-40CE-A4DD-94B3A5FCDF2A}" presName="childText" presStyleLbl="conFgAcc1" presStyleIdx="1" presStyleCnt="4">
        <dgm:presLayoutVars>
          <dgm:bulletEnabled val="1"/>
        </dgm:presLayoutVars>
      </dgm:prSet>
      <dgm:spPr/>
    </dgm:pt>
    <dgm:pt modelId="{CEBA2CD8-9904-49FF-9369-9349B320B76D}" type="pres">
      <dgm:prSet presAssocID="{4B01AEBF-C078-4CF5-A850-2C39BD886F41}" presName="spaceBetweenRectangles" presStyleCnt="0"/>
      <dgm:spPr/>
    </dgm:pt>
    <dgm:pt modelId="{AB3B1EF6-6BC3-4C9C-B166-A3D7D821E204}" type="pres">
      <dgm:prSet presAssocID="{074BB96E-878B-4ECE-A4F9-1E5D3E22CFE0}" presName="parentLin" presStyleCnt="0"/>
      <dgm:spPr/>
    </dgm:pt>
    <dgm:pt modelId="{C02CF859-2E8C-40B5-9766-65BDA0705D1D}" type="pres">
      <dgm:prSet presAssocID="{074BB96E-878B-4ECE-A4F9-1E5D3E22CFE0}" presName="parentLeftMargin" presStyleLbl="node1" presStyleIdx="1" presStyleCnt="4"/>
      <dgm:spPr/>
    </dgm:pt>
    <dgm:pt modelId="{A8595710-EFE5-4156-8052-F38FCA194B6C}" type="pres">
      <dgm:prSet presAssocID="{074BB96E-878B-4ECE-A4F9-1E5D3E22CFE0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9A526C6E-C577-4C39-88F1-3AE022AF3B7F}" type="pres">
      <dgm:prSet presAssocID="{074BB96E-878B-4ECE-A4F9-1E5D3E22CFE0}" presName="negativeSpace" presStyleCnt="0"/>
      <dgm:spPr/>
    </dgm:pt>
    <dgm:pt modelId="{464F2293-17A2-4704-9574-4774A01EA51C}" type="pres">
      <dgm:prSet presAssocID="{074BB96E-878B-4ECE-A4F9-1E5D3E22CFE0}" presName="childText" presStyleLbl="conFgAcc1" presStyleIdx="2" presStyleCnt="4">
        <dgm:presLayoutVars>
          <dgm:bulletEnabled val="1"/>
        </dgm:presLayoutVars>
      </dgm:prSet>
      <dgm:spPr/>
    </dgm:pt>
    <dgm:pt modelId="{058A661B-20C3-44ED-900C-A1D26984BB1F}" type="pres">
      <dgm:prSet presAssocID="{E4F3D310-9DA3-43D8-98B2-48593B82F8AD}" presName="spaceBetweenRectangles" presStyleCnt="0"/>
      <dgm:spPr/>
    </dgm:pt>
    <dgm:pt modelId="{5156C24B-B4BA-4238-8BE4-3ED57194EBDC}" type="pres">
      <dgm:prSet presAssocID="{9F4769A0-6381-44B1-A563-DD95821E44E4}" presName="parentLin" presStyleCnt="0"/>
      <dgm:spPr/>
    </dgm:pt>
    <dgm:pt modelId="{CC6B5D56-9751-4678-908F-EF6EC862F335}" type="pres">
      <dgm:prSet presAssocID="{9F4769A0-6381-44B1-A563-DD95821E44E4}" presName="parentLeftMargin" presStyleLbl="node1" presStyleIdx="2" presStyleCnt="4"/>
      <dgm:spPr/>
    </dgm:pt>
    <dgm:pt modelId="{256AB43C-DBD2-4706-B63B-49CDCA9FC784}" type="pres">
      <dgm:prSet presAssocID="{9F4769A0-6381-44B1-A563-DD95821E44E4}" presName="parentText" presStyleLbl="node1" presStyleIdx="3" presStyleCnt="4" custScaleX="142857">
        <dgm:presLayoutVars>
          <dgm:chMax val="0"/>
          <dgm:bulletEnabled val="1"/>
        </dgm:presLayoutVars>
      </dgm:prSet>
      <dgm:spPr/>
    </dgm:pt>
    <dgm:pt modelId="{1781DEF9-71BF-4B3A-A8C4-75445F5748CC}" type="pres">
      <dgm:prSet presAssocID="{9F4769A0-6381-44B1-A563-DD95821E44E4}" presName="negativeSpace" presStyleCnt="0"/>
      <dgm:spPr/>
    </dgm:pt>
    <dgm:pt modelId="{58FD32DD-5BF2-4FB5-BFD3-9132DC482AFE}" type="pres">
      <dgm:prSet presAssocID="{9F4769A0-6381-44B1-A563-DD95821E44E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B84E721-4B4A-4844-89B8-BF941018EF8E}" srcId="{66063D07-E4C9-4F62-AB67-10D44DC5C0DF}" destId="{9F4769A0-6381-44B1-A563-DD95821E44E4}" srcOrd="3" destOrd="0" parTransId="{BD692D91-ED78-4A6E-A07A-4CBB3A99BA92}" sibTransId="{F49C8500-F1D3-4B1A-A7A7-C45ADD7C382B}"/>
    <dgm:cxn modelId="{4DD6E732-1E04-4583-A749-7A4E5788FF49}" type="presOf" srcId="{64F225CE-FEB0-40CE-A4DD-94B3A5FCDF2A}" destId="{251B9FF2-EBC2-4131-B422-F0687CE2EFAF}" srcOrd="1" destOrd="0" presId="urn:microsoft.com/office/officeart/2005/8/layout/list1"/>
    <dgm:cxn modelId="{F359E56C-0F4F-41ED-A1C0-9A7DE2178044}" type="presOf" srcId="{66063D07-E4C9-4F62-AB67-10D44DC5C0DF}" destId="{05653719-285D-4ADC-92AD-98B4B47942B0}" srcOrd="0" destOrd="0" presId="urn:microsoft.com/office/officeart/2005/8/layout/list1"/>
    <dgm:cxn modelId="{24AB5E6D-834A-4DEB-BBE4-AE117618B827}" type="presOf" srcId="{074BB96E-878B-4ECE-A4F9-1E5D3E22CFE0}" destId="{A8595710-EFE5-4156-8052-F38FCA194B6C}" srcOrd="1" destOrd="0" presId="urn:microsoft.com/office/officeart/2005/8/layout/list1"/>
    <dgm:cxn modelId="{E1C4974D-059C-4D7A-B55F-BA36B9CEF7C4}" srcId="{66063D07-E4C9-4F62-AB67-10D44DC5C0DF}" destId="{074BB96E-878B-4ECE-A4F9-1E5D3E22CFE0}" srcOrd="2" destOrd="0" parTransId="{2C228B93-B7D1-4EC0-BD5F-8C11270738EF}" sibTransId="{E4F3D310-9DA3-43D8-98B2-48593B82F8AD}"/>
    <dgm:cxn modelId="{DA14CF57-4E3B-4BE0-9E90-0AF6FBB5D151}" srcId="{66063D07-E4C9-4F62-AB67-10D44DC5C0DF}" destId="{64F225CE-FEB0-40CE-A4DD-94B3A5FCDF2A}" srcOrd="1" destOrd="0" parTransId="{A9BB3173-D65F-4FA5-BC20-2CCCA717823E}" sibTransId="{4B01AEBF-C078-4CF5-A850-2C39BD886F41}"/>
    <dgm:cxn modelId="{3B8C2180-45C6-4106-BE2B-6CF3E7D61D41}" type="presOf" srcId="{64F225CE-FEB0-40CE-A4DD-94B3A5FCDF2A}" destId="{7D965E2C-3149-4C75-ADD4-5F96AB7B520A}" srcOrd="0" destOrd="0" presId="urn:microsoft.com/office/officeart/2005/8/layout/list1"/>
    <dgm:cxn modelId="{BEB2DA95-8BC1-451D-9082-F5CF386EFAE1}" type="presOf" srcId="{9F4769A0-6381-44B1-A563-DD95821E44E4}" destId="{CC6B5D56-9751-4678-908F-EF6EC862F335}" srcOrd="0" destOrd="0" presId="urn:microsoft.com/office/officeart/2005/8/layout/list1"/>
    <dgm:cxn modelId="{1292C4A6-0EBA-4B96-B2F2-BF51A6DCEA21}" srcId="{66063D07-E4C9-4F62-AB67-10D44DC5C0DF}" destId="{CD7F0863-68D2-452C-85AB-626126488746}" srcOrd="0" destOrd="0" parTransId="{E41228D6-EC30-46C4-9FAC-BC2F8BB8910F}" sibTransId="{1A347DDF-D313-4E40-92D2-8D483FFAA048}"/>
    <dgm:cxn modelId="{45511AAB-8905-4041-9FD6-AE4752A74829}" type="presOf" srcId="{074BB96E-878B-4ECE-A4F9-1E5D3E22CFE0}" destId="{C02CF859-2E8C-40B5-9766-65BDA0705D1D}" srcOrd="0" destOrd="0" presId="urn:microsoft.com/office/officeart/2005/8/layout/list1"/>
    <dgm:cxn modelId="{1C4512BE-CD35-450F-B885-C0A9752626D4}" type="presOf" srcId="{CD7F0863-68D2-452C-85AB-626126488746}" destId="{23DE1E78-2980-4868-854A-0C116C6ECE81}" srcOrd="1" destOrd="0" presId="urn:microsoft.com/office/officeart/2005/8/layout/list1"/>
    <dgm:cxn modelId="{0221B2C2-CD13-42DF-B506-7BE8CE62D9B9}" type="presOf" srcId="{CD7F0863-68D2-452C-85AB-626126488746}" destId="{D29621A6-A906-4435-800F-0C4E40C3DF64}" srcOrd="0" destOrd="0" presId="urn:microsoft.com/office/officeart/2005/8/layout/list1"/>
    <dgm:cxn modelId="{A63B44FF-7254-4AC3-A5AB-EB5D0247C56D}" type="presOf" srcId="{9F4769A0-6381-44B1-A563-DD95821E44E4}" destId="{256AB43C-DBD2-4706-B63B-49CDCA9FC784}" srcOrd="1" destOrd="0" presId="urn:microsoft.com/office/officeart/2005/8/layout/list1"/>
    <dgm:cxn modelId="{1916F132-D2CC-4DD2-B72F-858DC5139684}" type="presParOf" srcId="{05653719-285D-4ADC-92AD-98B4B47942B0}" destId="{1A9F51C4-8755-414B-A1C8-D17D16AC44C3}" srcOrd="0" destOrd="0" presId="urn:microsoft.com/office/officeart/2005/8/layout/list1"/>
    <dgm:cxn modelId="{6222B884-0112-4DD7-9AF0-4EF612E0D2DF}" type="presParOf" srcId="{1A9F51C4-8755-414B-A1C8-D17D16AC44C3}" destId="{D29621A6-A906-4435-800F-0C4E40C3DF64}" srcOrd="0" destOrd="0" presId="urn:microsoft.com/office/officeart/2005/8/layout/list1"/>
    <dgm:cxn modelId="{3D560775-3487-47EB-996D-D00C8AAA724D}" type="presParOf" srcId="{1A9F51C4-8755-414B-A1C8-D17D16AC44C3}" destId="{23DE1E78-2980-4868-854A-0C116C6ECE81}" srcOrd="1" destOrd="0" presId="urn:microsoft.com/office/officeart/2005/8/layout/list1"/>
    <dgm:cxn modelId="{3CAA7597-F488-401C-825A-DFE6E58A589F}" type="presParOf" srcId="{05653719-285D-4ADC-92AD-98B4B47942B0}" destId="{DC4E929B-5CCE-464B-B3CA-C92010A9ECD3}" srcOrd="1" destOrd="0" presId="urn:microsoft.com/office/officeart/2005/8/layout/list1"/>
    <dgm:cxn modelId="{F170C931-156F-4EF0-B6CD-127C8A6A8AB4}" type="presParOf" srcId="{05653719-285D-4ADC-92AD-98B4B47942B0}" destId="{05003164-9D1E-4183-A873-3514AC3B06A8}" srcOrd="2" destOrd="0" presId="urn:microsoft.com/office/officeart/2005/8/layout/list1"/>
    <dgm:cxn modelId="{E0686C54-75B2-4048-A1E4-9548DFECDD35}" type="presParOf" srcId="{05653719-285D-4ADC-92AD-98B4B47942B0}" destId="{6143CFFC-3DD4-46EC-BE21-D1FDF0694745}" srcOrd="3" destOrd="0" presId="urn:microsoft.com/office/officeart/2005/8/layout/list1"/>
    <dgm:cxn modelId="{280D2978-EA4A-49EA-84C1-64D6D8BB56D6}" type="presParOf" srcId="{05653719-285D-4ADC-92AD-98B4B47942B0}" destId="{9BD6B110-767D-46F2-99AF-E0DB66230700}" srcOrd="4" destOrd="0" presId="urn:microsoft.com/office/officeart/2005/8/layout/list1"/>
    <dgm:cxn modelId="{9E6C059E-B3BC-48D4-A776-39A39352D950}" type="presParOf" srcId="{9BD6B110-767D-46F2-99AF-E0DB66230700}" destId="{7D965E2C-3149-4C75-ADD4-5F96AB7B520A}" srcOrd="0" destOrd="0" presId="urn:microsoft.com/office/officeart/2005/8/layout/list1"/>
    <dgm:cxn modelId="{3B64A683-C938-401F-9C53-BCCD5FCC917A}" type="presParOf" srcId="{9BD6B110-767D-46F2-99AF-E0DB66230700}" destId="{251B9FF2-EBC2-4131-B422-F0687CE2EFAF}" srcOrd="1" destOrd="0" presId="urn:microsoft.com/office/officeart/2005/8/layout/list1"/>
    <dgm:cxn modelId="{199433B3-21F4-4F3D-9DF8-623B2E6038D8}" type="presParOf" srcId="{05653719-285D-4ADC-92AD-98B4B47942B0}" destId="{0DB2B8F6-BDE2-4C61-BC56-B8C389C1EB84}" srcOrd="5" destOrd="0" presId="urn:microsoft.com/office/officeart/2005/8/layout/list1"/>
    <dgm:cxn modelId="{EED2456A-BDD2-4DDB-BE73-480C86415A49}" type="presParOf" srcId="{05653719-285D-4ADC-92AD-98B4B47942B0}" destId="{50A92E84-056D-4D85-AFFB-5396CAC4A856}" srcOrd="6" destOrd="0" presId="urn:microsoft.com/office/officeart/2005/8/layout/list1"/>
    <dgm:cxn modelId="{B4EED094-9F72-49D7-B87A-69293515E47B}" type="presParOf" srcId="{05653719-285D-4ADC-92AD-98B4B47942B0}" destId="{CEBA2CD8-9904-49FF-9369-9349B320B76D}" srcOrd="7" destOrd="0" presId="urn:microsoft.com/office/officeart/2005/8/layout/list1"/>
    <dgm:cxn modelId="{80FF1B5E-C3F5-4998-8A70-3753C300AB9F}" type="presParOf" srcId="{05653719-285D-4ADC-92AD-98B4B47942B0}" destId="{AB3B1EF6-6BC3-4C9C-B166-A3D7D821E204}" srcOrd="8" destOrd="0" presId="urn:microsoft.com/office/officeart/2005/8/layout/list1"/>
    <dgm:cxn modelId="{3072FA2E-5A99-4842-8E10-AF3A22C05F92}" type="presParOf" srcId="{AB3B1EF6-6BC3-4C9C-B166-A3D7D821E204}" destId="{C02CF859-2E8C-40B5-9766-65BDA0705D1D}" srcOrd="0" destOrd="0" presId="urn:microsoft.com/office/officeart/2005/8/layout/list1"/>
    <dgm:cxn modelId="{9EC4991E-7C6B-4A5C-8643-8422B150BE18}" type="presParOf" srcId="{AB3B1EF6-6BC3-4C9C-B166-A3D7D821E204}" destId="{A8595710-EFE5-4156-8052-F38FCA194B6C}" srcOrd="1" destOrd="0" presId="urn:microsoft.com/office/officeart/2005/8/layout/list1"/>
    <dgm:cxn modelId="{F35C623C-BDD4-402A-B9C8-A4F752C0D049}" type="presParOf" srcId="{05653719-285D-4ADC-92AD-98B4B47942B0}" destId="{9A526C6E-C577-4C39-88F1-3AE022AF3B7F}" srcOrd="9" destOrd="0" presId="urn:microsoft.com/office/officeart/2005/8/layout/list1"/>
    <dgm:cxn modelId="{9F13603A-7F80-49C6-B57D-F45BCFE0562A}" type="presParOf" srcId="{05653719-285D-4ADC-92AD-98B4B47942B0}" destId="{464F2293-17A2-4704-9574-4774A01EA51C}" srcOrd="10" destOrd="0" presId="urn:microsoft.com/office/officeart/2005/8/layout/list1"/>
    <dgm:cxn modelId="{D7251B6F-B991-4A6A-9DE5-9BC365C61E9C}" type="presParOf" srcId="{05653719-285D-4ADC-92AD-98B4B47942B0}" destId="{058A661B-20C3-44ED-900C-A1D26984BB1F}" srcOrd="11" destOrd="0" presId="urn:microsoft.com/office/officeart/2005/8/layout/list1"/>
    <dgm:cxn modelId="{92259DE1-5560-421D-9BE6-0FA30C73EFFD}" type="presParOf" srcId="{05653719-285D-4ADC-92AD-98B4B47942B0}" destId="{5156C24B-B4BA-4238-8BE4-3ED57194EBDC}" srcOrd="12" destOrd="0" presId="urn:microsoft.com/office/officeart/2005/8/layout/list1"/>
    <dgm:cxn modelId="{9A5292CC-1BB9-41C8-A7A6-67858B9E28BA}" type="presParOf" srcId="{5156C24B-B4BA-4238-8BE4-3ED57194EBDC}" destId="{CC6B5D56-9751-4678-908F-EF6EC862F335}" srcOrd="0" destOrd="0" presId="urn:microsoft.com/office/officeart/2005/8/layout/list1"/>
    <dgm:cxn modelId="{7DB5D08D-2614-4FFC-99BC-656BEA12F9AA}" type="presParOf" srcId="{5156C24B-B4BA-4238-8BE4-3ED57194EBDC}" destId="{256AB43C-DBD2-4706-B63B-49CDCA9FC784}" srcOrd="1" destOrd="0" presId="urn:microsoft.com/office/officeart/2005/8/layout/list1"/>
    <dgm:cxn modelId="{55DA4A62-72F4-4595-8C7B-B88DEA039654}" type="presParOf" srcId="{05653719-285D-4ADC-92AD-98B4B47942B0}" destId="{1781DEF9-71BF-4B3A-A8C4-75445F5748CC}" srcOrd="13" destOrd="0" presId="urn:microsoft.com/office/officeart/2005/8/layout/list1"/>
    <dgm:cxn modelId="{4D42A8F9-409F-4AED-A6C9-3C07E511CC93}" type="presParOf" srcId="{05653719-285D-4ADC-92AD-98B4B47942B0}" destId="{58FD32DD-5BF2-4FB5-BFD3-9132DC482AF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1E6A3F-0B09-4367-BF26-8574DEC4B3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7DE3071-B3CD-41E5-ADA4-D10D651E41E4}">
      <dgm:prSet/>
      <dgm:spPr/>
      <dgm:t>
        <a:bodyPr/>
        <a:lstStyle/>
        <a:p>
          <a:r>
            <a:rPr lang="en-US"/>
            <a:t>Permit needed?</a:t>
          </a:r>
        </a:p>
      </dgm:t>
    </dgm:pt>
    <dgm:pt modelId="{761D4087-C851-40BD-A157-993B8BC6E3FE}" type="parTrans" cxnId="{44DA1E65-CD6A-4D72-AC64-A09A53C091BD}">
      <dgm:prSet/>
      <dgm:spPr/>
      <dgm:t>
        <a:bodyPr/>
        <a:lstStyle/>
        <a:p>
          <a:endParaRPr lang="en-US"/>
        </a:p>
      </dgm:t>
    </dgm:pt>
    <dgm:pt modelId="{1C0774B8-7943-42B0-BA08-0B8D31EC86B1}" type="sibTrans" cxnId="{44DA1E65-CD6A-4D72-AC64-A09A53C091BD}">
      <dgm:prSet/>
      <dgm:spPr/>
      <dgm:t>
        <a:bodyPr/>
        <a:lstStyle/>
        <a:p>
          <a:endParaRPr lang="en-US"/>
        </a:p>
      </dgm:t>
    </dgm:pt>
    <dgm:pt modelId="{9E5500F8-19DA-4C30-8E4E-AE0351B69F56}">
      <dgm:prSet/>
      <dgm:spPr/>
      <dgm:t>
        <a:bodyPr/>
        <a:lstStyle/>
        <a:p>
          <a:r>
            <a:rPr lang="en-US"/>
            <a:t>Who obtains it?</a:t>
          </a:r>
        </a:p>
      </dgm:t>
    </dgm:pt>
    <dgm:pt modelId="{66C2501E-E4F6-4A70-AB7B-D178472DF025}" type="parTrans" cxnId="{5FD369D7-917D-4072-919E-2AF658198F0A}">
      <dgm:prSet/>
      <dgm:spPr/>
      <dgm:t>
        <a:bodyPr/>
        <a:lstStyle/>
        <a:p>
          <a:endParaRPr lang="en-US"/>
        </a:p>
      </dgm:t>
    </dgm:pt>
    <dgm:pt modelId="{C0897C2D-0E2B-4ADE-820A-87874534D601}" type="sibTrans" cxnId="{5FD369D7-917D-4072-919E-2AF658198F0A}">
      <dgm:prSet/>
      <dgm:spPr/>
      <dgm:t>
        <a:bodyPr/>
        <a:lstStyle/>
        <a:p>
          <a:endParaRPr lang="en-US"/>
        </a:p>
      </dgm:t>
    </dgm:pt>
    <dgm:pt modelId="{63F76D1A-2020-46EC-8CB1-2BF675946799}">
      <dgm:prSet/>
      <dgm:spPr/>
      <dgm:t>
        <a:bodyPr/>
        <a:lstStyle/>
        <a:p>
          <a:r>
            <a:rPr lang="en-US"/>
            <a:t>Lead time?</a:t>
          </a:r>
        </a:p>
      </dgm:t>
    </dgm:pt>
    <dgm:pt modelId="{3DF9A5B8-D113-4326-A225-BE4358F0CD2C}" type="parTrans" cxnId="{71504629-8212-4719-9D9B-8874863BE692}">
      <dgm:prSet/>
      <dgm:spPr/>
      <dgm:t>
        <a:bodyPr/>
        <a:lstStyle/>
        <a:p>
          <a:endParaRPr lang="en-US"/>
        </a:p>
      </dgm:t>
    </dgm:pt>
    <dgm:pt modelId="{AA9D9779-936C-419D-AECB-FF157F242E29}" type="sibTrans" cxnId="{71504629-8212-4719-9D9B-8874863BE692}">
      <dgm:prSet/>
      <dgm:spPr/>
      <dgm:t>
        <a:bodyPr/>
        <a:lstStyle/>
        <a:p>
          <a:endParaRPr lang="en-US"/>
        </a:p>
      </dgm:t>
    </dgm:pt>
    <dgm:pt modelId="{338E926D-7CFE-4F63-BEC5-DC8A8A2A27F8}">
      <dgm:prSet/>
      <dgm:spPr/>
      <dgm:t>
        <a:bodyPr/>
        <a:lstStyle/>
        <a:p>
          <a:r>
            <a:rPr lang="en-US"/>
            <a:t>Development Conditions or Proffers?</a:t>
          </a:r>
        </a:p>
      </dgm:t>
    </dgm:pt>
    <dgm:pt modelId="{E8EFFCC6-B4C0-4D07-A45A-2EF6B932EB55}" type="parTrans" cxnId="{3C900B5E-3E1B-41AD-BA59-FFC0B1C8BF57}">
      <dgm:prSet/>
      <dgm:spPr/>
      <dgm:t>
        <a:bodyPr/>
        <a:lstStyle/>
        <a:p>
          <a:endParaRPr lang="en-US"/>
        </a:p>
      </dgm:t>
    </dgm:pt>
    <dgm:pt modelId="{079ECA6C-AC41-469E-8B9D-58498AA99BA2}" type="sibTrans" cxnId="{3C900B5E-3E1B-41AD-BA59-FFC0B1C8BF57}">
      <dgm:prSet/>
      <dgm:spPr/>
      <dgm:t>
        <a:bodyPr/>
        <a:lstStyle/>
        <a:p>
          <a:endParaRPr lang="en-US"/>
        </a:p>
      </dgm:t>
    </dgm:pt>
    <dgm:pt modelId="{030A8514-8537-43C7-B65F-B6003BE7F6D6}">
      <dgm:prSet/>
      <dgm:spPr/>
      <dgm:t>
        <a:bodyPr/>
        <a:lstStyle/>
        <a:p>
          <a:r>
            <a:rPr lang="en-US"/>
            <a:t>Stormwater Management?</a:t>
          </a:r>
        </a:p>
      </dgm:t>
    </dgm:pt>
    <dgm:pt modelId="{4BFE11DF-221C-4381-9C6C-13DE1BDFCA73}" type="parTrans" cxnId="{F4E02881-2CB1-4796-B4F8-100878172774}">
      <dgm:prSet/>
      <dgm:spPr/>
      <dgm:t>
        <a:bodyPr/>
        <a:lstStyle/>
        <a:p>
          <a:endParaRPr lang="en-US"/>
        </a:p>
      </dgm:t>
    </dgm:pt>
    <dgm:pt modelId="{320E7B41-2F66-49D6-BB0E-1E416FAA3F18}" type="sibTrans" cxnId="{F4E02881-2CB1-4796-B4F8-100878172774}">
      <dgm:prSet/>
      <dgm:spPr/>
      <dgm:t>
        <a:bodyPr/>
        <a:lstStyle/>
        <a:p>
          <a:endParaRPr lang="en-US"/>
        </a:p>
      </dgm:t>
    </dgm:pt>
    <dgm:pt modelId="{52E1DC5A-0B2E-40DB-8BFB-BF57E0DC0CDA}">
      <dgm:prSet/>
      <dgm:spPr/>
      <dgm:t>
        <a:bodyPr/>
        <a:lstStyle/>
        <a:p>
          <a:r>
            <a:rPr lang="en-US"/>
            <a:t>Conservation Easement on the property?</a:t>
          </a:r>
        </a:p>
      </dgm:t>
    </dgm:pt>
    <dgm:pt modelId="{CEC85376-BC10-4750-A773-FF3653471054}" type="parTrans" cxnId="{49FFCFB5-2B54-4360-904B-E8238F78D118}">
      <dgm:prSet/>
      <dgm:spPr/>
      <dgm:t>
        <a:bodyPr/>
        <a:lstStyle/>
        <a:p>
          <a:endParaRPr lang="en-US"/>
        </a:p>
      </dgm:t>
    </dgm:pt>
    <dgm:pt modelId="{E60F80B9-FBAB-4000-9084-7A11156DF01D}" type="sibTrans" cxnId="{49FFCFB5-2B54-4360-904B-E8238F78D118}">
      <dgm:prSet/>
      <dgm:spPr/>
      <dgm:t>
        <a:bodyPr/>
        <a:lstStyle/>
        <a:p>
          <a:endParaRPr lang="en-US"/>
        </a:p>
      </dgm:t>
    </dgm:pt>
    <dgm:pt modelId="{1653E519-5D8E-4886-94B2-35215BE63AB0}">
      <dgm:prSet/>
      <dgm:spPr/>
      <dgm:t>
        <a:bodyPr/>
        <a:lstStyle/>
        <a:p>
          <a:r>
            <a:rPr lang="en-US"/>
            <a:t>Occupancy numbers or limits?</a:t>
          </a:r>
        </a:p>
      </dgm:t>
    </dgm:pt>
    <dgm:pt modelId="{688C569E-BF68-49A4-A79E-C8894D59563C}" type="parTrans" cxnId="{B95C556A-DCFB-4E42-B2C6-6D96CAB3F0BD}">
      <dgm:prSet/>
      <dgm:spPr/>
      <dgm:t>
        <a:bodyPr/>
        <a:lstStyle/>
        <a:p>
          <a:endParaRPr lang="en-US"/>
        </a:p>
      </dgm:t>
    </dgm:pt>
    <dgm:pt modelId="{97C02635-309A-4217-97B1-99CB47A369EA}" type="sibTrans" cxnId="{B95C556A-DCFB-4E42-B2C6-6D96CAB3F0BD}">
      <dgm:prSet/>
      <dgm:spPr/>
      <dgm:t>
        <a:bodyPr/>
        <a:lstStyle/>
        <a:p>
          <a:endParaRPr lang="en-US"/>
        </a:p>
      </dgm:t>
    </dgm:pt>
    <dgm:pt modelId="{0B608FA5-24BD-45F9-8D8E-66BDC649E28E}">
      <dgm:prSet/>
      <dgm:spPr/>
      <dgm:t>
        <a:bodyPr/>
        <a:lstStyle/>
        <a:p>
          <a:r>
            <a:rPr lang="en-US"/>
            <a:t>Noise limits?</a:t>
          </a:r>
        </a:p>
      </dgm:t>
    </dgm:pt>
    <dgm:pt modelId="{1E2524A1-2F31-4601-8B97-0E7C0239A1BC}" type="parTrans" cxnId="{D08FE5EF-D59B-41E1-895B-F0E543E6D9A1}">
      <dgm:prSet/>
      <dgm:spPr/>
      <dgm:t>
        <a:bodyPr/>
        <a:lstStyle/>
        <a:p>
          <a:endParaRPr lang="en-US"/>
        </a:p>
      </dgm:t>
    </dgm:pt>
    <dgm:pt modelId="{66485EE3-1548-44C1-BE52-8BB3B6A23218}" type="sibTrans" cxnId="{D08FE5EF-D59B-41E1-895B-F0E543E6D9A1}">
      <dgm:prSet/>
      <dgm:spPr/>
      <dgm:t>
        <a:bodyPr/>
        <a:lstStyle/>
        <a:p>
          <a:endParaRPr lang="en-US"/>
        </a:p>
      </dgm:t>
    </dgm:pt>
    <dgm:pt modelId="{97FC0AC2-E9C4-44C3-B0D2-B3A21F327B2F}" type="pres">
      <dgm:prSet presAssocID="{321E6A3F-0B09-4367-BF26-8574DEC4B37A}" presName="root" presStyleCnt="0">
        <dgm:presLayoutVars>
          <dgm:dir/>
          <dgm:resizeHandles val="exact"/>
        </dgm:presLayoutVars>
      </dgm:prSet>
      <dgm:spPr/>
    </dgm:pt>
    <dgm:pt modelId="{DBF0DEA0-42D0-43B8-B48E-EBE3300FB33D}" type="pres">
      <dgm:prSet presAssocID="{C7DE3071-B3CD-41E5-ADA4-D10D651E41E4}" presName="compNode" presStyleCnt="0"/>
      <dgm:spPr/>
    </dgm:pt>
    <dgm:pt modelId="{1FA614A8-3607-4287-84A3-118ED0206403}" type="pres">
      <dgm:prSet presAssocID="{C7DE3071-B3CD-41E5-ADA4-D10D651E41E4}" presName="bgRect" presStyleLbl="bgShp" presStyleIdx="0" presStyleCnt="6"/>
      <dgm:spPr/>
    </dgm:pt>
    <dgm:pt modelId="{C6C98E32-ECE3-4812-B7B6-841794553835}" type="pres">
      <dgm:prSet presAssocID="{C7DE3071-B3CD-41E5-ADA4-D10D651E41E4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79E0F928-1343-4B41-8620-223A65C445A6}" type="pres">
      <dgm:prSet presAssocID="{C7DE3071-B3CD-41E5-ADA4-D10D651E41E4}" presName="spaceRect" presStyleCnt="0"/>
      <dgm:spPr/>
    </dgm:pt>
    <dgm:pt modelId="{9F183BB7-A228-4C6C-80DA-6E6693F9B281}" type="pres">
      <dgm:prSet presAssocID="{C7DE3071-B3CD-41E5-ADA4-D10D651E41E4}" presName="parTx" presStyleLbl="revTx" presStyleIdx="0" presStyleCnt="7">
        <dgm:presLayoutVars>
          <dgm:chMax val="0"/>
          <dgm:chPref val="0"/>
        </dgm:presLayoutVars>
      </dgm:prSet>
      <dgm:spPr/>
    </dgm:pt>
    <dgm:pt modelId="{61CDD5B8-DA72-4A33-B6D4-806F8D7E59AF}" type="pres">
      <dgm:prSet presAssocID="{C7DE3071-B3CD-41E5-ADA4-D10D651E41E4}" presName="desTx" presStyleLbl="revTx" presStyleIdx="1" presStyleCnt="7">
        <dgm:presLayoutVars/>
      </dgm:prSet>
      <dgm:spPr/>
    </dgm:pt>
    <dgm:pt modelId="{F6A7736D-2EDB-4BBD-AA99-D3E5C223E91C}" type="pres">
      <dgm:prSet presAssocID="{1C0774B8-7943-42B0-BA08-0B8D31EC86B1}" presName="sibTrans" presStyleCnt="0"/>
      <dgm:spPr/>
    </dgm:pt>
    <dgm:pt modelId="{03490936-A936-42A6-8BF5-F9FC6490C6F3}" type="pres">
      <dgm:prSet presAssocID="{338E926D-7CFE-4F63-BEC5-DC8A8A2A27F8}" presName="compNode" presStyleCnt="0"/>
      <dgm:spPr/>
    </dgm:pt>
    <dgm:pt modelId="{D394EF53-B082-4BC9-8A04-2401AC07B347}" type="pres">
      <dgm:prSet presAssocID="{338E926D-7CFE-4F63-BEC5-DC8A8A2A27F8}" presName="bgRect" presStyleLbl="bgShp" presStyleIdx="1" presStyleCnt="6"/>
      <dgm:spPr/>
    </dgm:pt>
    <dgm:pt modelId="{00687EA2-57D2-4693-90F3-F501D88A068C}" type="pres">
      <dgm:prSet presAssocID="{338E926D-7CFE-4F63-BEC5-DC8A8A2A27F8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3DD7D51-C376-474F-8171-8394770D2A15}" type="pres">
      <dgm:prSet presAssocID="{338E926D-7CFE-4F63-BEC5-DC8A8A2A27F8}" presName="spaceRect" presStyleCnt="0"/>
      <dgm:spPr/>
    </dgm:pt>
    <dgm:pt modelId="{C45B8E50-3240-49C3-9DF0-647FDC78AB54}" type="pres">
      <dgm:prSet presAssocID="{338E926D-7CFE-4F63-BEC5-DC8A8A2A27F8}" presName="parTx" presStyleLbl="revTx" presStyleIdx="2" presStyleCnt="7">
        <dgm:presLayoutVars>
          <dgm:chMax val="0"/>
          <dgm:chPref val="0"/>
        </dgm:presLayoutVars>
      </dgm:prSet>
      <dgm:spPr/>
    </dgm:pt>
    <dgm:pt modelId="{F83D33E4-6471-428E-8BD1-CB3F1BD97248}" type="pres">
      <dgm:prSet presAssocID="{079ECA6C-AC41-469E-8B9D-58498AA99BA2}" presName="sibTrans" presStyleCnt="0"/>
      <dgm:spPr/>
    </dgm:pt>
    <dgm:pt modelId="{173302F4-1FAD-48CE-B23A-2185A64BC9C6}" type="pres">
      <dgm:prSet presAssocID="{030A8514-8537-43C7-B65F-B6003BE7F6D6}" presName="compNode" presStyleCnt="0"/>
      <dgm:spPr/>
    </dgm:pt>
    <dgm:pt modelId="{F0E18E61-5304-4389-8315-48F18844FFF6}" type="pres">
      <dgm:prSet presAssocID="{030A8514-8537-43C7-B65F-B6003BE7F6D6}" presName="bgRect" presStyleLbl="bgShp" presStyleIdx="2" presStyleCnt="6"/>
      <dgm:spPr/>
    </dgm:pt>
    <dgm:pt modelId="{A6302B86-29A9-4528-B3CB-2FE354EEBB53}" type="pres">
      <dgm:prSet presAssocID="{030A8514-8537-43C7-B65F-B6003BE7F6D6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930FE32-322D-4F79-96EE-FCFE857B78BF}" type="pres">
      <dgm:prSet presAssocID="{030A8514-8537-43C7-B65F-B6003BE7F6D6}" presName="spaceRect" presStyleCnt="0"/>
      <dgm:spPr/>
    </dgm:pt>
    <dgm:pt modelId="{221A2954-37D7-482A-AFFA-3DD41AB3B784}" type="pres">
      <dgm:prSet presAssocID="{030A8514-8537-43C7-B65F-B6003BE7F6D6}" presName="parTx" presStyleLbl="revTx" presStyleIdx="3" presStyleCnt="7">
        <dgm:presLayoutVars>
          <dgm:chMax val="0"/>
          <dgm:chPref val="0"/>
        </dgm:presLayoutVars>
      </dgm:prSet>
      <dgm:spPr/>
    </dgm:pt>
    <dgm:pt modelId="{1844D691-0CEA-4ECD-92B8-93C5777E5C19}" type="pres">
      <dgm:prSet presAssocID="{320E7B41-2F66-49D6-BB0E-1E416FAA3F18}" presName="sibTrans" presStyleCnt="0"/>
      <dgm:spPr/>
    </dgm:pt>
    <dgm:pt modelId="{44D67037-246F-4F68-B6E2-AEE150D98FCA}" type="pres">
      <dgm:prSet presAssocID="{52E1DC5A-0B2E-40DB-8BFB-BF57E0DC0CDA}" presName="compNode" presStyleCnt="0"/>
      <dgm:spPr/>
    </dgm:pt>
    <dgm:pt modelId="{1FEC3AB7-753B-4676-AE77-09C7A6689C35}" type="pres">
      <dgm:prSet presAssocID="{52E1DC5A-0B2E-40DB-8BFB-BF57E0DC0CDA}" presName="bgRect" presStyleLbl="bgShp" presStyleIdx="3" presStyleCnt="6"/>
      <dgm:spPr/>
    </dgm:pt>
    <dgm:pt modelId="{8ADE34F5-3FD6-488F-84BF-8B3393EA738B}" type="pres">
      <dgm:prSet presAssocID="{52E1DC5A-0B2E-40DB-8BFB-BF57E0DC0CDA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765C484F-1115-4C22-B1C4-416CC6C3A479}" type="pres">
      <dgm:prSet presAssocID="{52E1DC5A-0B2E-40DB-8BFB-BF57E0DC0CDA}" presName="spaceRect" presStyleCnt="0"/>
      <dgm:spPr/>
    </dgm:pt>
    <dgm:pt modelId="{818169AE-7213-436C-8B12-4AB7F4F69647}" type="pres">
      <dgm:prSet presAssocID="{52E1DC5A-0B2E-40DB-8BFB-BF57E0DC0CDA}" presName="parTx" presStyleLbl="revTx" presStyleIdx="4" presStyleCnt="7">
        <dgm:presLayoutVars>
          <dgm:chMax val="0"/>
          <dgm:chPref val="0"/>
        </dgm:presLayoutVars>
      </dgm:prSet>
      <dgm:spPr/>
    </dgm:pt>
    <dgm:pt modelId="{393DC959-D229-4405-BBC7-4199D26229C4}" type="pres">
      <dgm:prSet presAssocID="{E60F80B9-FBAB-4000-9084-7A11156DF01D}" presName="sibTrans" presStyleCnt="0"/>
      <dgm:spPr/>
    </dgm:pt>
    <dgm:pt modelId="{0F042E5D-F0A0-452F-9DC5-711FE6FEB50E}" type="pres">
      <dgm:prSet presAssocID="{1653E519-5D8E-4886-94B2-35215BE63AB0}" presName="compNode" presStyleCnt="0"/>
      <dgm:spPr/>
    </dgm:pt>
    <dgm:pt modelId="{41AD3CC4-5FDD-470F-BE1F-B5FA96364C3C}" type="pres">
      <dgm:prSet presAssocID="{1653E519-5D8E-4886-94B2-35215BE63AB0}" presName="bgRect" presStyleLbl="bgShp" presStyleIdx="4" presStyleCnt="6"/>
      <dgm:spPr/>
    </dgm:pt>
    <dgm:pt modelId="{3F1017F7-E572-4193-A532-191111C4075C}" type="pres">
      <dgm:prSet presAssocID="{1653E519-5D8E-4886-94B2-35215BE63AB0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A83C40F1-148C-446C-BCB5-93368A3999E1}" type="pres">
      <dgm:prSet presAssocID="{1653E519-5D8E-4886-94B2-35215BE63AB0}" presName="spaceRect" presStyleCnt="0"/>
      <dgm:spPr/>
    </dgm:pt>
    <dgm:pt modelId="{508D5FC3-B0A2-4EF1-83E1-1B114AA08634}" type="pres">
      <dgm:prSet presAssocID="{1653E519-5D8E-4886-94B2-35215BE63AB0}" presName="parTx" presStyleLbl="revTx" presStyleIdx="5" presStyleCnt="7">
        <dgm:presLayoutVars>
          <dgm:chMax val="0"/>
          <dgm:chPref val="0"/>
        </dgm:presLayoutVars>
      </dgm:prSet>
      <dgm:spPr/>
    </dgm:pt>
    <dgm:pt modelId="{02459517-81C8-4828-8AD6-00AC7C2A0B4B}" type="pres">
      <dgm:prSet presAssocID="{97C02635-309A-4217-97B1-99CB47A369EA}" presName="sibTrans" presStyleCnt="0"/>
      <dgm:spPr/>
    </dgm:pt>
    <dgm:pt modelId="{74571678-56DF-4947-AB3D-7BC29390C2D3}" type="pres">
      <dgm:prSet presAssocID="{0B608FA5-24BD-45F9-8D8E-66BDC649E28E}" presName="compNode" presStyleCnt="0"/>
      <dgm:spPr/>
    </dgm:pt>
    <dgm:pt modelId="{3E55AEAA-B7AE-4920-829A-50AB52818858}" type="pres">
      <dgm:prSet presAssocID="{0B608FA5-24BD-45F9-8D8E-66BDC649E28E}" presName="bgRect" presStyleLbl="bgShp" presStyleIdx="5" presStyleCnt="6"/>
      <dgm:spPr/>
    </dgm:pt>
    <dgm:pt modelId="{3DEB5784-E817-4BCA-949B-ADE50ECEF8D5}" type="pres">
      <dgm:prSet presAssocID="{0B608FA5-24BD-45F9-8D8E-66BDC649E28E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1E235C94-CC38-4999-B309-6EF56485B4A6}" type="pres">
      <dgm:prSet presAssocID="{0B608FA5-24BD-45F9-8D8E-66BDC649E28E}" presName="spaceRect" presStyleCnt="0"/>
      <dgm:spPr/>
    </dgm:pt>
    <dgm:pt modelId="{80DAEA55-9889-4481-9011-E28369B36B59}" type="pres">
      <dgm:prSet presAssocID="{0B608FA5-24BD-45F9-8D8E-66BDC649E28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71504629-8212-4719-9D9B-8874863BE692}" srcId="{C7DE3071-B3CD-41E5-ADA4-D10D651E41E4}" destId="{63F76D1A-2020-46EC-8CB1-2BF675946799}" srcOrd="1" destOrd="0" parTransId="{3DF9A5B8-D113-4326-A225-BE4358F0CD2C}" sibTransId="{AA9D9779-936C-419D-AECB-FF157F242E29}"/>
    <dgm:cxn modelId="{3C900B5E-3E1B-41AD-BA59-FFC0B1C8BF57}" srcId="{321E6A3F-0B09-4367-BF26-8574DEC4B37A}" destId="{338E926D-7CFE-4F63-BEC5-DC8A8A2A27F8}" srcOrd="1" destOrd="0" parTransId="{E8EFFCC6-B4C0-4D07-A45A-2EF6B932EB55}" sibTransId="{079ECA6C-AC41-469E-8B9D-58498AA99BA2}"/>
    <dgm:cxn modelId="{44DA1E65-CD6A-4D72-AC64-A09A53C091BD}" srcId="{321E6A3F-0B09-4367-BF26-8574DEC4B37A}" destId="{C7DE3071-B3CD-41E5-ADA4-D10D651E41E4}" srcOrd="0" destOrd="0" parTransId="{761D4087-C851-40BD-A157-993B8BC6E3FE}" sibTransId="{1C0774B8-7943-42B0-BA08-0B8D31EC86B1}"/>
    <dgm:cxn modelId="{B95C556A-DCFB-4E42-B2C6-6D96CAB3F0BD}" srcId="{321E6A3F-0B09-4367-BF26-8574DEC4B37A}" destId="{1653E519-5D8E-4886-94B2-35215BE63AB0}" srcOrd="4" destOrd="0" parTransId="{688C569E-BF68-49A4-A79E-C8894D59563C}" sibTransId="{97C02635-309A-4217-97B1-99CB47A369EA}"/>
    <dgm:cxn modelId="{A4D17453-F038-4D70-8113-9EE08CCBEEB8}" type="presOf" srcId="{C7DE3071-B3CD-41E5-ADA4-D10D651E41E4}" destId="{9F183BB7-A228-4C6C-80DA-6E6693F9B281}" srcOrd="0" destOrd="0" presId="urn:microsoft.com/office/officeart/2018/2/layout/IconVerticalSolidList"/>
    <dgm:cxn modelId="{835C5B7C-F34B-4F3F-9EF2-340E93E7AFE6}" type="presOf" srcId="{0B608FA5-24BD-45F9-8D8E-66BDC649E28E}" destId="{80DAEA55-9889-4481-9011-E28369B36B59}" srcOrd="0" destOrd="0" presId="urn:microsoft.com/office/officeart/2018/2/layout/IconVerticalSolidList"/>
    <dgm:cxn modelId="{F4E02881-2CB1-4796-B4F8-100878172774}" srcId="{321E6A3F-0B09-4367-BF26-8574DEC4B37A}" destId="{030A8514-8537-43C7-B65F-B6003BE7F6D6}" srcOrd="2" destOrd="0" parTransId="{4BFE11DF-221C-4381-9C6C-13DE1BDFCA73}" sibTransId="{320E7B41-2F66-49D6-BB0E-1E416FAA3F18}"/>
    <dgm:cxn modelId="{C3D04A9A-8680-459F-94FF-F3DAA3FCB512}" type="presOf" srcId="{321E6A3F-0B09-4367-BF26-8574DEC4B37A}" destId="{97FC0AC2-E9C4-44C3-B0D2-B3A21F327B2F}" srcOrd="0" destOrd="0" presId="urn:microsoft.com/office/officeart/2018/2/layout/IconVerticalSolidList"/>
    <dgm:cxn modelId="{5576D7A6-2123-42A9-BDEB-5D18156B3388}" type="presOf" srcId="{030A8514-8537-43C7-B65F-B6003BE7F6D6}" destId="{221A2954-37D7-482A-AFFA-3DD41AB3B784}" srcOrd="0" destOrd="0" presId="urn:microsoft.com/office/officeart/2018/2/layout/IconVerticalSolidList"/>
    <dgm:cxn modelId="{C8ED36B0-BADA-43AF-ACBB-8213446F1507}" type="presOf" srcId="{338E926D-7CFE-4F63-BEC5-DC8A8A2A27F8}" destId="{C45B8E50-3240-49C3-9DF0-647FDC78AB54}" srcOrd="0" destOrd="0" presId="urn:microsoft.com/office/officeart/2018/2/layout/IconVerticalSolidList"/>
    <dgm:cxn modelId="{49FFCFB5-2B54-4360-904B-E8238F78D118}" srcId="{321E6A3F-0B09-4367-BF26-8574DEC4B37A}" destId="{52E1DC5A-0B2E-40DB-8BFB-BF57E0DC0CDA}" srcOrd="3" destOrd="0" parTransId="{CEC85376-BC10-4750-A773-FF3653471054}" sibTransId="{E60F80B9-FBAB-4000-9084-7A11156DF01D}"/>
    <dgm:cxn modelId="{A77841BE-7CA5-46DC-BEBC-B2F16499DDC5}" type="presOf" srcId="{1653E519-5D8E-4886-94B2-35215BE63AB0}" destId="{508D5FC3-B0A2-4EF1-83E1-1B114AA08634}" srcOrd="0" destOrd="0" presId="urn:microsoft.com/office/officeart/2018/2/layout/IconVerticalSolidList"/>
    <dgm:cxn modelId="{E084F1CF-4EC2-4ECC-B36C-58C0D95E58CC}" type="presOf" srcId="{52E1DC5A-0B2E-40DB-8BFB-BF57E0DC0CDA}" destId="{818169AE-7213-436C-8B12-4AB7F4F69647}" srcOrd="0" destOrd="0" presId="urn:microsoft.com/office/officeart/2018/2/layout/IconVerticalSolidList"/>
    <dgm:cxn modelId="{5FD369D7-917D-4072-919E-2AF658198F0A}" srcId="{C7DE3071-B3CD-41E5-ADA4-D10D651E41E4}" destId="{9E5500F8-19DA-4C30-8E4E-AE0351B69F56}" srcOrd="0" destOrd="0" parTransId="{66C2501E-E4F6-4A70-AB7B-D178472DF025}" sibTransId="{C0897C2D-0E2B-4ADE-820A-87874534D601}"/>
    <dgm:cxn modelId="{FE96A2E9-2DEF-4F86-BBCB-8F83BA4C784E}" type="presOf" srcId="{9E5500F8-19DA-4C30-8E4E-AE0351B69F56}" destId="{61CDD5B8-DA72-4A33-B6D4-806F8D7E59AF}" srcOrd="0" destOrd="0" presId="urn:microsoft.com/office/officeart/2018/2/layout/IconVerticalSolidList"/>
    <dgm:cxn modelId="{D08FE5EF-D59B-41E1-895B-F0E543E6D9A1}" srcId="{321E6A3F-0B09-4367-BF26-8574DEC4B37A}" destId="{0B608FA5-24BD-45F9-8D8E-66BDC649E28E}" srcOrd="5" destOrd="0" parTransId="{1E2524A1-2F31-4601-8B97-0E7C0239A1BC}" sibTransId="{66485EE3-1548-44C1-BE52-8BB3B6A23218}"/>
    <dgm:cxn modelId="{E6D157F8-CC71-4A23-9322-629871A497AA}" type="presOf" srcId="{63F76D1A-2020-46EC-8CB1-2BF675946799}" destId="{61CDD5B8-DA72-4A33-B6D4-806F8D7E59AF}" srcOrd="0" destOrd="1" presId="urn:microsoft.com/office/officeart/2018/2/layout/IconVerticalSolidList"/>
    <dgm:cxn modelId="{C5507FBF-B656-4A74-ACD8-7E840FE32A5C}" type="presParOf" srcId="{97FC0AC2-E9C4-44C3-B0D2-B3A21F327B2F}" destId="{DBF0DEA0-42D0-43B8-B48E-EBE3300FB33D}" srcOrd="0" destOrd="0" presId="urn:microsoft.com/office/officeart/2018/2/layout/IconVerticalSolidList"/>
    <dgm:cxn modelId="{18ED794C-F92A-4412-9526-7A8A37F4B6BD}" type="presParOf" srcId="{DBF0DEA0-42D0-43B8-B48E-EBE3300FB33D}" destId="{1FA614A8-3607-4287-84A3-118ED0206403}" srcOrd="0" destOrd="0" presId="urn:microsoft.com/office/officeart/2018/2/layout/IconVerticalSolidList"/>
    <dgm:cxn modelId="{DC8C9AFB-2BA9-4660-967F-D47433119C99}" type="presParOf" srcId="{DBF0DEA0-42D0-43B8-B48E-EBE3300FB33D}" destId="{C6C98E32-ECE3-4812-B7B6-841794553835}" srcOrd="1" destOrd="0" presId="urn:microsoft.com/office/officeart/2018/2/layout/IconVerticalSolidList"/>
    <dgm:cxn modelId="{442B7BE3-BA68-49CF-9736-00114E47F9BE}" type="presParOf" srcId="{DBF0DEA0-42D0-43B8-B48E-EBE3300FB33D}" destId="{79E0F928-1343-4B41-8620-223A65C445A6}" srcOrd="2" destOrd="0" presId="urn:microsoft.com/office/officeart/2018/2/layout/IconVerticalSolidList"/>
    <dgm:cxn modelId="{0A239AF4-6294-4AA7-AC58-241D49AEABB7}" type="presParOf" srcId="{DBF0DEA0-42D0-43B8-B48E-EBE3300FB33D}" destId="{9F183BB7-A228-4C6C-80DA-6E6693F9B281}" srcOrd="3" destOrd="0" presId="urn:microsoft.com/office/officeart/2018/2/layout/IconVerticalSolidList"/>
    <dgm:cxn modelId="{AF9164FC-9D00-4638-B189-00D57F36E7A0}" type="presParOf" srcId="{DBF0DEA0-42D0-43B8-B48E-EBE3300FB33D}" destId="{61CDD5B8-DA72-4A33-B6D4-806F8D7E59AF}" srcOrd="4" destOrd="0" presId="urn:microsoft.com/office/officeart/2018/2/layout/IconVerticalSolidList"/>
    <dgm:cxn modelId="{91241B51-F7BE-425A-B10A-6F57B2C44304}" type="presParOf" srcId="{97FC0AC2-E9C4-44C3-B0D2-B3A21F327B2F}" destId="{F6A7736D-2EDB-4BBD-AA99-D3E5C223E91C}" srcOrd="1" destOrd="0" presId="urn:microsoft.com/office/officeart/2018/2/layout/IconVerticalSolidList"/>
    <dgm:cxn modelId="{0B07C026-E363-44D4-9280-D7EC022ADC3E}" type="presParOf" srcId="{97FC0AC2-E9C4-44C3-B0D2-B3A21F327B2F}" destId="{03490936-A936-42A6-8BF5-F9FC6490C6F3}" srcOrd="2" destOrd="0" presId="urn:microsoft.com/office/officeart/2018/2/layout/IconVerticalSolidList"/>
    <dgm:cxn modelId="{7D5289B7-DC13-45E8-93ED-DADB1174F368}" type="presParOf" srcId="{03490936-A936-42A6-8BF5-F9FC6490C6F3}" destId="{D394EF53-B082-4BC9-8A04-2401AC07B347}" srcOrd="0" destOrd="0" presId="urn:microsoft.com/office/officeart/2018/2/layout/IconVerticalSolidList"/>
    <dgm:cxn modelId="{43600981-E7BB-4C85-9A1D-CCA4CAB33A78}" type="presParOf" srcId="{03490936-A936-42A6-8BF5-F9FC6490C6F3}" destId="{00687EA2-57D2-4693-90F3-F501D88A068C}" srcOrd="1" destOrd="0" presId="urn:microsoft.com/office/officeart/2018/2/layout/IconVerticalSolidList"/>
    <dgm:cxn modelId="{906E66A8-5711-48C5-9F27-C347AE848CBE}" type="presParOf" srcId="{03490936-A936-42A6-8BF5-F9FC6490C6F3}" destId="{53DD7D51-C376-474F-8171-8394770D2A15}" srcOrd="2" destOrd="0" presId="urn:microsoft.com/office/officeart/2018/2/layout/IconVerticalSolidList"/>
    <dgm:cxn modelId="{BAA18947-D3B7-4E94-A861-E0AA35521226}" type="presParOf" srcId="{03490936-A936-42A6-8BF5-F9FC6490C6F3}" destId="{C45B8E50-3240-49C3-9DF0-647FDC78AB54}" srcOrd="3" destOrd="0" presId="urn:microsoft.com/office/officeart/2018/2/layout/IconVerticalSolidList"/>
    <dgm:cxn modelId="{63D8BEFD-677F-453C-9F48-C2FE83F83EE6}" type="presParOf" srcId="{97FC0AC2-E9C4-44C3-B0D2-B3A21F327B2F}" destId="{F83D33E4-6471-428E-8BD1-CB3F1BD97248}" srcOrd="3" destOrd="0" presId="urn:microsoft.com/office/officeart/2018/2/layout/IconVerticalSolidList"/>
    <dgm:cxn modelId="{0FA1F246-0839-489B-98DD-586488CDD0AA}" type="presParOf" srcId="{97FC0AC2-E9C4-44C3-B0D2-B3A21F327B2F}" destId="{173302F4-1FAD-48CE-B23A-2185A64BC9C6}" srcOrd="4" destOrd="0" presId="urn:microsoft.com/office/officeart/2018/2/layout/IconVerticalSolidList"/>
    <dgm:cxn modelId="{E7F0B17A-60CD-418C-9D12-7248EBCADF6E}" type="presParOf" srcId="{173302F4-1FAD-48CE-B23A-2185A64BC9C6}" destId="{F0E18E61-5304-4389-8315-48F18844FFF6}" srcOrd="0" destOrd="0" presId="urn:microsoft.com/office/officeart/2018/2/layout/IconVerticalSolidList"/>
    <dgm:cxn modelId="{13763202-0B7F-417A-8431-B987214799E8}" type="presParOf" srcId="{173302F4-1FAD-48CE-B23A-2185A64BC9C6}" destId="{A6302B86-29A9-4528-B3CB-2FE354EEBB53}" srcOrd="1" destOrd="0" presId="urn:microsoft.com/office/officeart/2018/2/layout/IconVerticalSolidList"/>
    <dgm:cxn modelId="{34BF06B8-431A-4682-AC33-9252FA7DE675}" type="presParOf" srcId="{173302F4-1FAD-48CE-B23A-2185A64BC9C6}" destId="{2930FE32-322D-4F79-96EE-FCFE857B78BF}" srcOrd="2" destOrd="0" presId="urn:microsoft.com/office/officeart/2018/2/layout/IconVerticalSolidList"/>
    <dgm:cxn modelId="{FE6DC1A2-C0F6-4CB7-B728-88F8EA181805}" type="presParOf" srcId="{173302F4-1FAD-48CE-B23A-2185A64BC9C6}" destId="{221A2954-37D7-482A-AFFA-3DD41AB3B784}" srcOrd="3" destOrd="0" presId="urn:microsoft.com/office/officeart/2018/2/layout/IconVerticalSolidList"/>
    <dgm:cxn modelId="{7CFF6343-161B-420B-B11D-FFCFB39BCB47}" type="presParOf" srcId="{97FC0AC2-E9C4-44C3-B0D2-B3A21F327B2F}" destId="{1844D691-0CEA-4ECD-92B8-93C5777E5C19}" srcOrd="5" destOrd="0" presId="urn:microsoft.com/office/officeart/2018/2/layout/IconVerticalSolidList"/>
    <dgm:cxn modelId="{E375A7F4-D882-4859-9F77-CF92DFC9A4A7}" type="presParOf" srcId="{97FC0AC2-E9C4-44C3-B0D2-B3A21F327B2F}" destId="{44D67037-246F-4F68-B6E2-AEE150D98FCA}" srcOrd="6" destOrd="0" presId="urn:microsoft.com/office/officeart/2018/2/layout/IconVerticalSolidList"/>
    <dgm:cxn modelId="{AD477EC9-42BD-4116-9014-98ADA4B16480}" type="presParOf" srcId="{44D67037-246F-4F68-B6E2-AEE150D98FCA}" destId="{1FEC3AB7-753B-4676-AE77-09C7A6689C35}" srcOrd="0" destOrd="0" presId="urn:microsoft.com/office/officeart/2018/2/layout/IconVerticalSolidList"/>
    <dgm:cxn modelId="{A6434CDC-F5B2-4C08-82D1-C0D30DB80123}" type="presParOf" srcId="{44D67037-246F-4F68-B6E2-AEE150D98FCA}" destId="{8ADE34F5-3FD6-488F-84BF-8B3393EA738B}" srcOrd="1" destOrd="0" presId="urn:microsoft.com/office/officeart/2018/2/layout/IconVerticalSolidList"/>
    <dgm:cxn modelId="{B2CAE89E-CCDC-4D1A-8A66-E74E5FD6EECF}" type="presParOf" srcId="{44D67037-246F-4F68-B6E2-AEE150D98FCA}" destId="{765C484F-1115-4C22-B1C4-416CC6C3A479}" srcOrd="2" destOrd="0" presId="urn:microsoft.com/office/officeart/2018/2/layout/IconVerticalSolidList"/>
    <dgm:cxn modelId="{32B3B1B5-DD0D-41A4-9021-14D2B6B69800}" type="presParOf" srcId="{44D67037-246F-4F68-B6E2-AEE150D98FCA}" destId="{818169AE-7213-436C-8B12-4AB7F4F69647}" srcOrd="3" destOrd="0" presId="urn:microsoft.com/office/officeart/2018/2/layout/IconVerticalSolidList"/>
    <dgm:cxn modelId="{88143821-0C61-406A-8249-734FDAC3629A}" type="presParOf" srcId="{97FC0AC2-E9C4-44C3-B0D2-B3A21F327B2F}" destId="{393DC959-D229-4405-BBC7-4199D26229C4}" srcOrd="7" destOrd="0" presId="urn:microsoft.com/office/officeart/2018/2/layout/IconVerticalSolidList"/>
    <dgm:cxn modelId="{60270BB8-7DFA-41DF-A25F-CA18C157E669}" type="presParOf" srcId="{97FC0AC2-E9C4-44C3-B0D2-B3A21F327B2F}" destId="{0F042E5D-F0A0-452F-9DC5-711FE6FEB50E}" srcOrd="8" destOrd="0" presId="urn:microsoft.com/office/officeart/2018/2/layout/IconVerticalSolidList"/>
    <dgm:cxn modelId="{030DB665-6D21-43B4-A611-D710A549FE10}" type="presParOf" srcId="{0F042E5D-F0A0-452F-9DC5-711FE6FEB50E}" destId="{41AD3CC4-5FDD-470F-BE1F-B5FA96364C3C}" srcOrd="0" destOrd="0" presId="urn:microsoft.com/office/officeart/2018/2/layout/IconVerticalSolidList"/>
    <dgm:cxn modelId="{E5D3BF24-3D3C-45EE-8962-9CD9F9E2FC52}" type="presParOf" srcId="{0F042E5D-F0A0-452F-9DC5-711FE6FEB50E}" destId="{3F1017F7-E572-4193-A532-191111C4075C}" srcOrd="1" destOrd="0" presId="urn:microsoft.com/office/officeart/2018/2/layout/IconVerticalSolidList"/>
    <dgm:cxn modelId="{C210498B-F524-4D28-9656-156CF9118D53}" type="presParOf" srcId="{0F042E5D-F0A0-452F-9DC5-711FE6FEB50E}" destId="{A83C40F1-148C-446C-BCB5-93368A3999E1}" srcOrd="2" destOrd="0" presId="urn:microsoft.com/office/officeart/2018/2/layout/IconVerticalSolidList"/>
    <dgm:cxn modelId="{8E2176F0-A946-4D0E-A424-EA55D448FD9E}" type="presParOf" srcId="{0F042E5D-F0A0-452F-9DC5-711FE6FEB50E}" destId="{508D5FC3-B0A2-4EF1-83E1-1B114AA08634}" srcOrd="3" destOrd="0" presId="urn:microsoft.com/office/officeart/2018/2/layout/IconVerticalSolidList"/>
    <dgm:cxn modelId="{87445ABA-B69B-42D3-AF27-7FE4FFA07F3C}" type="presParOf" srcId="{97FC0AC2-E9C4-44C3-B0D2-B3A21F327B2F}" destId="{02459517-81C8-4828-8AD6-00AC7C2A0B4B}" srcOrd="9" destOrd="0" presId="urn:microsoft.com/office/officeart/2018/2/layout/IconVerticalSolidList"/>
    <dgm:cxn modelId="{C5054DCB-6219-4F13-B9D6-E4D50D2E5ABA}" type="presParOf" srcId="{97FC0AC2-E9C4-44C3-B0D2-B3A21F327B2F}" destId="{74571678-56DF-4947-AB3D-7BC29390C2D3}" srcOrd="10" destOrd="0" presId="urn:microsoft.com/office/officeart/2018/2/layout/IconVerticalSolidList"/>
    <dgm:cxn modelId="{F9380AFF-0101-488F-90F2-F4EC7AF6F707}" type="presParOf" srcId="{74571678-56DF-4947-AB3D-7BC29390C2D3}" destId="{3E55AEAA-B7AE-4920-829A-50AB52818858}" srcOrd="0" destOrd="0" presId="urn:microsoft.com/office/officeart/2018/2/layout/IconVerticalSolidList"/>
    <dgm:cxn modelId="{93EC056C-9677-48E2-800F-B134B5CF4BB7}" type="presParOf" srcId="{74571678-56DF-4947-AB3D-7BC29390C2D3}" destId="{3DEB5784-E817-4BCA-949B-ADE50ECEF8D5}" srcOrd="1" destOrd="0" presId="urn:microsoft.com/office/officeart/2018/2/layout/IconVerticalSolidList"/>
    <dgm:cxn modelId="{4A944E85-505F-4DCC-8E42-4E750E784FB0}" type="presParOf" srcId="{74571678-56DF-4947-AB3D-7BC29390C2D3}" destId="{1E235C94-CC38-4999-B309-6EF56485B4A6}" srcOrd="2" destOrd="0" presId="urn:microsoft.com/office/officeart/2018/2/layout/IconVerticalSolidList"/>
    <dgm:cxn modelId="{1B952ABD-8428-45F6-9F3A-5C0DF96E9D5E}" type="presParOf" srcId="{74571678-56DF-4947-AB3D-7BC29390C2D3}" destId="{80DAEA55-9889-4481-9011-E28369B36B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4A159-54FF-49B2-B8CF-492FE4DFCC48}">
      <dsp:nvSpPr>
        <dsp:cNvPr id="0" name=""/>
        <dsp:cNvSpPr/>
      </dsp:nvSpPr>
      <dsp:spPr>
        <a:xfrm>
          <a:off x="0" y="51532"/>
          <a:ext cx="4631436" cy="503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HVAC</a:t>
          </a:r>
        </a:p>
      </dsp:txBody>
      <dsp:txXfrm>
        <a:off x="24588" y="76120"/>
        <a:ext cx="4582260" cy="454509"/>
      </dsp:txXfrm>
    </dsp:sp>
    <dsp:sp modelId="{B357983A-B566-4BED-B1CE-790E8DAF382B}">
      <dsp:nvSpPr>
        <dsp:cNvPr id="0" name=""/>
        <dsp:cNvSpPr/>
      </dsp:nvSpPr>
      <dsp:spPr>
        <a:xfrm>
          <a:off x="0" y="615697"/>
          <a:ext cx="4631436" cy="503685"/>
        </a:xfrm>
        <a:prstGeom prst="roundRect">
          <a:avLst/>
        </a:prstGeom>
        <a:solidFill>
          <a:schemeClr val="accent5">
            <a:hueOff val="-993388"/>
            <a:satOff val="3981"/>
            <a:lumOff val="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Fire Protection Systems</a:t>
          </a:r>
        </a:p>
      </dsp:txBody>
      <dsp:txXfrm>
        <a:off x="24588" y="640285"/>
        <a:ext cx="4582260" cy="454509"/>
      </dsp:txXfrm>
    </dsp:sp>
    <dsp:sp modelId="{BC72342A-9E3C-45DF-A88D-6237914989C7}">
      <dsp:nvSpPr>
        <dsp:cNvPr id="0" name=""/>
        <dsp:cNvSpPr/>
      </dsp:nvSpPr>
      <dsp:spPr>
        <a:xfrm>
          <a:off x="0" y="1179862"/>
          <a:ext cx="4631436" cy="503685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Elevators</a:t>
          </a:r>
        </a:p>
      </dsp:txBody>
      <dsp:txXfrm>
        <a:off x="24588" y="1204450"/>
        <a:ext cx="4582260" cy="454509"/>
      </dsp:txXfrm>
    </dsp:sp>
    <dsp:sp modelId="{2FD4740D-F33B-47C9-8B74-8E6E207F1C68}">
      <dsp:nvSpPr>
        <dsp:cNvPr id="0" name=""/>
        <dsp:cNvSpPr/>
      </dsp:nvSpPr>
      <dsp:spPr>
        <a:xfrm>
          <a:off x="0" y="1744027"/>
          <a:ext cx="4631436" cy="503685"/>
        </a:xfrm>
        <a:prstGeom prst="roundRect">
          <a:avLst/>
        </a:prstGeom>
        <a:solidFill>
          <a:schemeClr val="accent5">
            <a:hueOff val="-2980163"/>
            <a:satOff val="11943"/>
            <a:lumOff val="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Kitchen Equipment (Hoods)</a:t>
          </a:r>
        </a:p>
      </dsp:txBody>
      <dsp:txXfrm>
        <a:off x="24588" y="1768615"/>
        <a:ext cx="4582260" cy="454509"/>
      </dsp:txXfrm>
    </dsp:sp>
    <dsp:sp modelId="{656203DB-C284-4E7F-960E-00EBECB4C3B4}">
      <dsp:nvSpPr>
        <dsp:cNvPr id="0" name=""/>
        <dsp:cNvSpPr/>
      </dsp:nvSpPr>
      <dsp:spPr>
        <a:xfrm>
          <a:off x="0" y="2308192"/>
          <a:ext cx="4631436" cy="503685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Roofs</a:t>
          </a:r>
        </a:p>
      </dsp:txBody>
      <dsp:txXfrm>
        <a:off x="24588" y="2332780"/>
        <a:ext cx="4582260" cy="454509"/>
      </dsp:txXfrm>
    </dsp:sp>
    <dsp:sp modelId="{552F601D-E9CF-4717-A7DA-FE958FB2D7AA}">
      <dsp:nvSpPr>
        <dsp:cNvPr id="0" name=""/>
        <dsp:cNvSpPr/>
      </dsp:nvSpPr>
      <dsp:spPr>
        <a:xfrm>
          <a:off x="0" y="2872357"/>
          <a:ext cx="4631436" cy="503685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Paving/Concrete</a:t>
          </a:r>
        </a:p>
      </dsp:txBody>
      <dsp:txXfrm>
        <a:off x="24588" y="2896945"/>
        <a:ext cx="4582260" cy="454509"/>
      </dsp:txXfrm>
    </dsp:sp>
    <dsp:sp modelId="{5345B9EC-F7E9-4935-963D-2FC74EA80B48}">
      <dsp:nvSpPr>
        <dsp:cNvPr id="0" name=""/>
        <dsp:cNvSpPr/>
      </dsp:nvSpPr>
      <dsp:spPr>
        <a:xfrm>
          <a:off x="0" y="3436522"/>
          <a:ext cx="4631436" cy="503685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Electrical Systems/generators</a:t>
          </a:r>
        </a:p>
      </dsp:txBody>
      <dsp:txXfrm>
        <a:off x="24588" y="3461110"/>
        <a:ext cx="4582260" cy="454509"/>
      </dsp:txXfrm>
    </dsp:sp>
    <dsp:sp modelId="{23E4FE3E-9CA0-4744-82BE-7E969E5C8516}">
      <dsp:nvSpPr>
        <dsp:cNvPr id="0" name=""/>
        <dsp:cNvSpPr/>
      </dsp:nvSpPr>
      <dsp:spPr>
        <a:xfrm>
          <a:off x="0" y="4000687"/>
          <a:ext cx="4631436" cy="503685"/>
        </a:xfrm>
        <a:prstGeom prst="roundRect">
          <a:avLst/>
        </a:prstGeom>
        <a:solidFill>
          <a:schemeClr val="accent5">
            <a:hueOff val="-6953714"/>
            <a:satOff val="27868"/>
            <a:lumOff val="6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Pews</a:t>
          </a:r>
        </a:p>
      </dsp:txBody>
      <dsp:txXfrm>
        <a:off x="24588" y="4025275"/>
        <a:ext cx="4582260" cy="454509"/>
      </dsp:txXfrm>
    </dsp:sp>
    <dsp:sp modelId="{33858731-696C-4BA4-9C9A-0232EF997F3A}">
      <dsp:nvSpPr>
        <dsp:cNvPr id="0" name=""/>
        <dsp:cNvSpPr/>
      </dsp:nvSpPr>
      <dsp:spPr>
        <a:xfrm>
          <a:off x="0" y="4564852"/>
          <a:ext cx="4631436" cy="503685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Security Systems</a:t>
          </a:r>
        </a:p>
      </dsp:txBody>
      <dsp:txXfrm>
        <a:off x="24588" y="4589440"/>
        <a:ext cx="4582260" cy="454509"/>
      </dsp:txXfrm>
    </dsp:sp>
    <dsp:sp modelId="{39443B90-72CB-48A5-A9EE-8CF4B9AB6CD5}">
      <dsp:nvSpPr>
        <dsp:cNvPr id="0" name=""/>
        <dsp:cNvSpPr/>
      </dsp:nvSpPr>
      <dsp:spPr>
        <a:xfrm>
          <a:off x="0" y="5129017"/>
          <a:ext cx="4631436" cy="503685"/>
        </a:xfrm>
        <a:prstGeom prst="roundRect">
          <a:avLst/>
        </a:prstGeom>
        <a:solidFill>
          <a:schemeClr val="accent5">
            <a:hueOff val="-8940489"/>
            <a:satOff val="35830"/>
            <a:lumOff val="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Sound System</a:t>
          </a:r>
        </a:p>
      </dsp:txBody>
      <dsp:txXfrm>
        <a:off x="24588" y="5153605"/>
        <a:ext cx="4582260" cy="454509"/>
      </dsp:txXfrm>
    </dsp:sp>
    <dsp:sp modelId="{CD0DECAD-683A-4DAC-A100-3162117003E1}">
      <dsp:nvSpPr>
        <dsp:cNvPr id="0" name=""/>
        <dsp:cNvSpPr/>
      </dsp:nvSpPr>
      <dsp:spPr>
        <a:xfrm>
          <a:off x="0" y="5693182"/>
          <a:ext cx="4631436" cy="50368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Stormwater Management</a:t>
          </a:r>
        </a:p>
      </dsp:txBody>
      <dsp:txXfrm>
        <a:off x="24588" y="5717770"/>
        <a:ext cx="4582260" cy="45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03164-9D1E-4183-A873-3514AC3B06A8}">
      <dsp:nvSpPr>
        <dsp:cNvPr id="0" name=""/>
        <dsp:cNvSpPr/>
      </dsp:nvSpPr>
      <dsp:spPr>
        <a:xfrm>
          <a:off x="0" y="639120"/>
          <a:ext cx="441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E1E78-2980-4868-854A-0C116C6ECE81}">
      <dsp:nvSpPr>
        <dsp:cNvPr id="0" name=""/>
        <dsp:cNvSpPr/>
      </dsp:nvSpPr>
      <dsp:spPr>
        <a:xfrm>
          <a:off x="208679" y="299640"/>
          <a:ext cx="421059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35" tIns="0" rIns="11693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Project Planning Considerations</a:t>
          </a:r>
        </a:p>
      </dsp:txBody>
      <dsp:txXfrm>
        <a:off x="241823" y="332784"/>
        <a:ext cx="4144310" cy="612672"/>
      </dsp:txXfrm>
    </dsp:sp>
    <dsp:sp modelId="{50A92E84-056D-4D85-AFFB-5396CAC4A856}">
      <dsp:nvSpPr>
        <dsp:cNvPr id="0" name=""/>
        <dsp:cNvSpPr/>
      </dsp:nvSpPr>
      <dsp:spPr>
        <a:xfrm>
          <a:off x="0" y="1682400"/>
          <a:ext cx="441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B9FF2-EBC2-4131-B422-F0687CE2EFAF}">
      <dsp:nvSpPr>
        <dsp:cNvPr id="0" name=""/>
        <dsp:cNvSpPr/>
      </dsp:nvSpPr>
      <dsp:spPr>
        <a:xfrm>
          <a:off x="210405" y="1342920"/>
          <a:ext cx="420811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35" tIns="0" rIns="11693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Diocesan Financial Approval</a:t>
          </a:r>
        </a:p>
      </dsp:txBody>
      <dsp:txXfrm>
        <a:off x="243549" y="1376064"/>
        <a:ext cx="4141823" cy="612672"/>
      </dsp:txXfrm>
    </dsp:sp>
    <dsp:sp modelId="{464F2293-17A2-4704-9574-4774A01EA51C}">
      <dsp:nvSpPr>
        <dsp:cNvPr id="0" name=""/>
        <dsp:cNvSpPr/>
      </dsp:nvSpPr>
      <dsp:spPr>
        <a:xfrm>
          <a:off x="0" y="2725680"/>
          <a:ext cx="441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95710-EFE5-4156-8052-F38FCA194B6C}">
      <dsp:nvSpPr>
        <dsp:cNvPr id="0" name=""/>
        <dsp:cNvSpPr/>
      </dsp:nvSpPr>
      <dsp:spPr>
        <a:xfrm>
          <a:off x="210405" y="2386200"/>
          <a:ext cx="420811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35" tIns="0" rIns="11693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Building Commission</a:t>
          </a:r>
        </a:p>
      </dsp:txBody>
      <dsp:txXfrm>
        <a:off x="243549" y="2419344"/>
        <a:ext cx="4141823" cy="612672"/>
      </dsp:txXfrm>
    </dsp:sp>
    <dsp:sp modelId="{58FD32DD-5BF2-4FB5-BFD3-9132DC482AFE}">
      <dsp:nvSpPr>
        <dsp:cNvPr id="0" name=""/>
        <dsp:cNvSpPr/>
      </dsp:nvSpPr>
      <dsp:spPr>
        <a:xfrm>
          <a:off x="0" y="3768960"/>
          <a:ext cx="441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AB43C-DBD2-4706-B63B-49CDCA9FC784}">
      <dsp:nvSpPr>
        <dsp:cNvPr id="0" name=""/>
        <dsp:cNvSpPr/>
      </dsp:nvSpPr>
      <dsp:spPr>
        <a:xfrm>
          <a:off x="210405" y="3429480"/>
          <a:ext cx="420811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35" tIns="0" rIns="11693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Divine Worship Office</a:t>
          </a:r>
        </a:p>
      </dsp:txBody>
      <dsp:txXfrm>
        <a:off x="243549" y="3462624"/>
        <a:ext cx="4141823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614A8-3607-4287-84A3-118ED0206403}">
      <dsp:nvSpPr>
        <dsp:cNvPr id="0" name=""/>
        <dsp:cNvSpPr/>
      </dsp:nvSpPr>
      <dsp:spPr>
        <a:xfrm>
          <a:off x="0" y="1842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98E32-ECE3-4812-B7B6-841794553835}">
      <dsp:nvSpPr>
        <dsp:cNvPr id="0" name=""/>
        <dsp:cNvSpPr/>
      </dsp:nvSpPr>
      <dsp:spPr>
        <a:xfrm>
          <a:off x="237536" y="178522"/>
          <a:ext cx="431884" cy="43188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83BB7-A228-4C6C-80DA-6E6693F9B281}">
      <dsp:nvSpPr>
        <dsp:cNvPr id="0" name=""/>
        <dsp:cNvSpPr/>
      </dsp:nvSpPr>
      <dsp:spPr>
        <a:xfrm>
          <a:off x="906957" y="1842"/>
          <a:ext cx="2064600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Permit needed?</a:t>
          </a:r>
        </a:p>
      </dsp:txBody>
      <dsp:txXfrm>
        <a:off x="906957" y="1842"/>
        <a:ext cx="2064600" cy="785245"/>
      </dsp:txXfrm>
    </dsp:sp>
    <dsp:sp modelId="{61CDD5B8-DA72-4A33-B6D4-806F8D7E59AF}">
      <dsp:nvSpPr>
        <dsp:cNvPr id="0" name=""/>
        <dsp:cNvSpPr/>
      </dsp:nvSpPr>
      <dsp:spPr>
        <a:xfrm>
          <a:off x="2971558" y="1842"/>
          <a:ext cx="1616443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Who obtains it?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Lead time?</a:t>
          </a:r>
        </a:p>
      </dsp:txBody>
      <dsp:txXfrm>
        <a:off x="2971558" y="1842"/>
        <a:ext cx="1616443" cy="785245"/>
      </dsp:txXfrm>
    </dsp:sp>
    <dsp:sp modelId="{D394EF53-B082-4BC9-8A04-2401AC07B347}">
      <dsp:nvSpPr>
        <dsp:cNvPr id="0" name=""/>
        <dsp:cNvSpPr/>
      </dsp:nvSpPr>
      <dsp:spPr>
        <a:xfrm>
          <a:off x="0" y="983399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87EA2-57D2-4693-90F3-F501D88A068C}">
      <dsp:nvSpPr>
        <dsp:cNvPr id="0" name=""/>
        <dsp:cNvSpPr/>
      </dsp:nvSpPr>
      <dsp:spPr>
        <a:xfrm>
          <a:off x="237536" y="1160079"/>
          <a:ext cx="431884" cy="43188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B8E50-3240-49C3-9DF0-647FDC78AB54}">
      <dsp:nvSpPr>
        <dsp:cNvPr id="0" name=""/>
        <dsp:cNvSpPr/>
      </dsp:nvSpPr>
      <dsp:spPr>
        <a:xfrm>
          <a:off x="906957" y="983399"/>
          <a:ext cx="3681044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Development Conditions or Proffers?</a:t>
          </a:r>
        </a:p>
      </dsp:txBody>
      <dsp:txXfrm>
        <a:off x="906957" y="983399"/>
        <a:ext cx="3681044" cy="785245"/>
      </dsp:txXfrm>
    </dsp:sp>
    <dsp:sp modelId="{F0E18E61-5304-4389-8315-48F18844FFF6}">
      <dsp:nvSpPr>
        <dsp:cNvPr id="0" name=""/>
        <dsp:cNvSpPr/>
      </dsp:nvSpPr>
      <dsp:spPr>
        <a:xfrm>
          <a:off x="0" y="1964955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02B86-29A9-4528-B3CB-2FE354EEBB53}">
      <dsp:nvSpPr>
        <dsp:cNvPr id="0" name=""/>
        <dsp:cNvSpPr/>
      </dsp:nvSpPr>
      <dsp:spPr>
        <a:xfrm>
          <a:off x="237536" y="2141635"/>
          <a:ext cx="431884" cy="43188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A2954-37D7-482A-AFFA-3DD41AB3B784}">
      <dsp:nvSpPr>
        <dsp:cNvPr id="0" name=""/>
        <dsp:cNvSpPr/>
      </dsp:nvSpPr>
      <dsp:spPr>
        <a:xfrm>
          <a:off x="906957" y="1964955"/>
          <a:ext cx="3681044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Stormwater Management?</a:t>
          </a:r>
        </a:p>
      </dsp:txBody>
      <dsp:txXfrm>
        <a:off x="906957" y="1964955"/>
        <a:ext cx="3681044" cy="785245"/>
      </dsp:txXfrm>
    </dsp:sp>
    <dsp:sp modelId="{1FEC3AB7-753B-4676-AE77-09C7A6689C35}">
      <dsp:nvSpPr>
        <dsp:cNvPr id="0" name=""/>
        <dsp:cNvSpPr/>
      </dsp:nvSpPr>
      <dsp:spPr>
        <a:xfrm>
          <a:off x="0" y="2946511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E34F5-3FD6-488F-84BF-8B3393EA738B}">
      <dsp:nvSpPr>
        <dsp:cNvPr id="0" name=""/>
        <dsp:cNvSpPr/>
      </dsp:nvSpPr>
      <dsp:spPr>
        <a:xfrm>
          <a:off x="237536" y="3123191"/>
          <a:ext cx="431884" cy="43188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169AE-7213-436C-8B12-4AB7F4F69647}">
      <dsp:nvSpPr>
        <dsp:cNvPr id="0" name=""/>
        <dsp:cNvSpPr/>
      </dsp:nvSpPr>
      <dsp:spPr>
        <a:xfrm>
          <a:off x="906957" y="2946511"/>
          <a:ext cx="3681044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Conservation Easement on the property?</a:t>
          </a:r>
        </a:p>
      </dsp:txBody>
      <dsp:txXfrm>
        <a:off x="906957" y="2946511"/>
        <a:ext cx="3681044" cy="785245"/>
      </dsp:txXfrm>
    </dsp:sp>
    <dsp:sp modelId="{41AD3CC4-5FDD-470F-BE1F-B5FA96364C3C}">
      <dsp:nvSpPr>
        <dsp:cNvPr id="0" name=""/>
        <dsp:cNvSpPr/>
      </dsp:nvSpPr>
      <dsp:spPr>
        <a:xfrm>
          <a:off x="0" y="3928067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017F7-E572-4193-A532-191111C4075C}">
      <dsp:nvSpPr>
        <dsp:cNvPr id="0" name=""/>
        <dsp:cNvSpPr/>
      </dsp:nvSpPr>
      <dsp:spPr>
        <a:xfrm>
          <a:off x="237536" y="4104748"/>
          <a:ext cx="431884" cy="43188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D5FC3-B0A2-4EF1-83E1-1B114AA08634}">
      <dsp:nvSpPr>
        <dsp:cNvPr id="0" name=""/>
        <dsp:cNvSpPr/>
      </dsp:nvSpPr>
      <dsp:spPr>
        <a:xfrm>
          <a:off x="906957" y="3928067"/>
          <a:ext cx="3681044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Occupancy numbers or limits?</a:t>
          </a:r>
        </a:p>
      </dsp:txBody>
      <dsp:txXfrm>
        <a:off x="906957" y="3928067"/>
        <a:ext cx="3681044" cy="785245"/>
      </dsp:txXfrm>
    </dsp:sp>
    <dsp:sp modelId="{3E55AEAA-B7AE-4920-829A-50AB52818858}">
      <dsp:nvSpPr>
        <dsp:cNvPr id="0" name=""/>
        <dsp:cNvSpPr/>
      </dsp:nvSpPr>
      <dsp:spPr>
        <a:xfrm>
          <a:off x="0" y="4909624"/>
          <a:ext cx="4588002" cy="785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B5784-E817-4BCA-949B-ADE50ECEF8D5}">
      <dsp:nvSpPr>
        <dsp:cNvPr id="0" name=""/>
        <dsp:cNvSpPr/>
      </dsp:nvSpPr>
      <dsp:spPr>
        <a:xfrm>
          <a:off x="237536" y="5086304"/>
          <a:ext cx="431884" cy="43188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AEA55-9889-4481-9011-E28369B36B59}">
      <dsp:nvSpPr>
        <dsp:cNvPr id="0" name=""/>
        <dsp:cNvSpPr/>
      </dsp:nvSpPr>
      <dsp:spPr>
        <a:xfrm>
          <a:off x="906957" y="4909624"/>
          <a:ext cx="3681044" cy="78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5" tIns="83105" rIns="83105" bIns="8310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Noise limits?</a:t>
          </a:r>
        </a:p>
      </dsp:txBody>
      <dsp:txXfrm>
        <a:off x="906957" y="4909624"/>
        <a:ext cx="3681044" cy="785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3T17:23:54.6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3T17:23:55.3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3T17:23:55.8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1,'9'0,"2"0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3A343-C36D-4178-B7CF-A2CAB2F9C5F1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8E56-E579-4839-BD20-A27D721000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1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all facility systems- grounds, landscaping, facility systems- primarily HVAC, elevators, roofs, building envelope, security systems, environmental compliance</a:t>
            </a:r>
          </a:p>
          <a:p>
            <a:r>
              <a:rPr lang="en-US" dirty="0"/>
              <a:t>Determine periodic requirements from industry standards and or specific equipment and product data</a:t>
            </a:r>
          </a:p>
          <a:p>
            <a:r>
              <a:rPr lang="en-US" dirty="0"/>
              <a:t>Determine who does it- in house or contracts</a:t>
            </a:r>
          </a:p>
          <a:p>
            <a:r>
              <a:rPr lang="en-US" dirty="0"/>
              <a:t>Utilize a calendar to keep track, planned accomplished, deferred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13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34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Precious Blood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 document?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7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4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4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many hours do I spend moving furniture?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do I know when I need to do maintenance on the air handling units?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much time did we spend setting up for the annual parish picnic?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many complaints have we gotten this year about the parish hall HVAC?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much money have we spent replacing lightbulbs in the church?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do I convince the pastor I need a helper?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58E56-E579-4839-BD20-A27D721000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7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8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0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Queen of Apostles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9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Church of the Nativity Roof-top Units (RTU)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8E56-E579-4839-BD20-A27D721000D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8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2262-75B5-43E1-B700-55DEA8BE4144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5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3BF0-5D6B-472B-9598-7E845E12E86C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5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827F-19A1-4823-85BD-7713D4F11885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BA57-8323-48CB-A7F9-A09F027381F8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9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7164-28E4-4510-9746-53D4DC6084F4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E784-E25B-41F9-96B5-0635912C1306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4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A88-B761-447F-9E3B-15EFCB0AF2E8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0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299D0-D5D4-4FFD-A926-4D1C9436DB96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03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5732-A849-477D-A365-53A5B6442489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A6EF-B0C3-4F9B-847D-F3EFEA03F362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2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4581-7702-42BE-99EC-5441C167D401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7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287A1-48E7-4EDA-A43A-B00591BC1731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E81D5-452A-4DF6-83E9-9B94D2040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2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desolutions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elle.auslander@dudesolutions.co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D0A80-54C2-4AAB-9C91-BA4947921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Facilities Manager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2F87F-1E53-4ED2-A40F-01FAE1E23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031" y="806824"/>
            <a:ext cx="2189804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ts val="1000"/>
              </a:spcBef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Fall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CAE18-7BCC-4CC9-810F-B2312A572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t="3864" r="11111"/>
          <a:stretch/>
        </p:blipFill>
        <p:spPr>
          <a:xfrm>
            <a:off x="3376821" y="1234179"/>
            <a:ext cx="5419311" cy="43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0AA7-D4E7-4FD9-B965-547B5CE5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Sustainability- How Do We Begin?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455A-E36B-4FC6-9CFF-B0187830A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en-US" dirty="0"/>
              <a:t>Care for Creation Committees- </a:t>
            </a:r>
          </a:p>
          <a:p>
            <a:pPr lvl="1"/>
            <a:r>
              <a:rPr lang="en-US" dirty="0"/>
              <a:t>Look at non-FM actions,</a:t>
            </a:r>
          </a:p>
          <a:p>
            <a:pPr lvl="1"/>
            <a:r>
              <a:rPr lang="en-US" dirty="0"/>
              <a:t>Examine activities to identify opportunities </a:t>
            </a:r>
          </a:p>
          <a:p>
            <a:r>
              <a:rPr lang="en-US" dirty="0"/>
              <a:t>Develop plan of action for operational and facility related improvements to increase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4B887-B69C-45CA-B179-28EB3A7C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1BAF3-2128-481A-A85A-D644549D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4664075"/>
            <a:ext cx="5448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3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1B57-D3D0-45E4-B413-EDEC6F2E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Panels In Diocese of Arlington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54C65-068D-477D-8162-AC815D95F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1759"/>
            <a:ext cx="8686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Four Parishes have solar panels. </a:t>
            </a:r>
          </a:p>
          <a:p>
            <a:pPr lvl="1"/>
            <a:r>
              <a:rPr lang="en-US" dirty="0"/>
              <a:t>Our Lady, Queen of Peace (96kw)</a:t>
            </a:r>
          </a:p>
          <a:p>
            <a:pPr lvl="1"/>
            <a:r>
              <a:rPr lang="en-US" dirty="0"/>
              <a:t>St. Anthony of Padua (420 Kw)</a:t>
            </a:r>
          </a:p>
          <a:p>
            <a:pPr lvl="1"/>
            <a:r>
              <a:rPr lang="en-US" dirty="0"/>
              <a:t>St. Bernadette (470 Kw)</a:t>
            </a:r>
          </a:p>
          <a:p>
            <a:pPr lvl="1"/>
            <a:r>
              <a:rPr lang="en-US" dirty="0"/>
              <a:t>Church of the Nativity (75 Kw)</a:t>
            </a:r>
          </a:p>
          <a:p>
            <a:pPr lvl="1"/>
            <a:r>
              <a:rPr lang="en-US" dirty="0"/>
              <a:t>Installed using Power Purchase Agreements (PPAs)</a:t>
            </a:r>
          </a:p>
          <a:p>
            <a:pPr lvl="1"/>
            <a:r>
              <a:rPr lang="en-US" dirty="0"/>
              <a:t>Diocese has partnered with FESCO for solar panel projects, preferred rates at or less than current utility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6A781-49CC-4DF7-9283-247F7E81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352A-721E-499F-BFC8-B2B9568D1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1" t="24956"/>
          <a:stretch/>
        </p:blipFill>
        <p:spPr>
          <a:xfrm>
            <a:off x="5638800" y="1374502"/>
            <a:ext cx="3343833" cy="25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4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643DA6-6C08-4183-B556-A55FD0359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636" b="1418"/>
          <a:stretch/>
        </p:blipFill>
        <p:spPr>
          <a:xfrm>
            <a:off x="1697831" y="772951"/>
            <a:ext cx="5748337" cy="5468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21C44-8DCA-4EE9-A81E-2249ED19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Conservation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6BCC5-E9D3-4999-A1CF-C7112AFFE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Diocese has partnered with FESCO to conduct no cost initial assessments to identify savings</a:t>
            </a:r>
          </a:p>
          <a:p>
            <a:pPr lvl="1"/>
            <a:r>
              <a:rPr lang="en-US" dirty="0"/>
              <a:t>Electrical- Lighting (switching to LEDs) and HVAC </a:t>
            </a:r>
          </a:p>
          <a:p>
            <a:pPr lvl="1"/>
            <a:r>
              <a:rPr lang="en-US" dirty="0"/>
              <a:t>Building Envelope repairs to conserve heat and cooling</a:t>
            </a:r>
          </a:p>
          <a:p>
            <a:pPr lvl="1"/>
            <a:r>
              <a:rPr lang="en-US" dirty="0"/>
              <a:t>Water conservation- reduce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A6347-EA81-4E59-A6BA-BCCB0671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1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05491-9105-41CD-94CD-E298550158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563035" y="1417638"/>
            <a:ext cx="3432345" cy="446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E87F4-D021-4DC4-9B06-8AA451E2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Bulk Purchasing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54231-F546-42ED-A78C-F2BF1BBCFC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09600" y="1508750"/>
            <a:ext cx="3429000" cy="44672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27806-73F4-4585-84A6-CD1005E9F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35" y="1508750"/>
            <a:ext cx="8619565" cy="4968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Why needed?                  Stabilize costs</a:t>
            </a:r>
          </a:p>
          <a:p>
            <a:pPr lvl="1"/>
            <a:r>
              <a:rPr lang="en-US" dirty="0"/>
              <a:t>Natural Gas pricing expected to rise significantly during winter </a:t>
            </a:r>
          </a:p>
          <a:p>
            <a:pPr lvl="2"/>
            <a:r>
              <a:rPr lang="en-US" dirty="0"/>
              <a:t>Market pricing is soaring, $0.78/</a:t>
            </a:r>
            <a:r>
              <a:rPr lang="en-US" dirty="0" err="1"/>
              <a:t>therm</a:t>
            </a:r>
            <a:r>
              <a:rPr lang="en-US" dirty="0"/>
              <a:t> in July 2021 </a:t>
            </a:r>
          </a:p>
          <a:p>
            <a:pPr lvl="2"/>
            <a:r>
              <a:rPr lang="en-US" dirty="0"/>
              <a:t>US Energy Information Agency forecasts winter 2021 pricing to be $1.17/</a:t>
            </a:r>
            <a:r>
              <a:rPr lang="en-US" dirty="0" err="1"/>
              <a:t>therm</a:t>
            </a:r>
            <a:endParaRPr lang="en-US" dirty="0"/>
          </a:p>
          <a:p>
            <a:r>
              <a:rPr lang="en-US" dirty="0"/>
              <a:t>Diocese working with NOVEC to provide fixed pricing for selected durations</a:t>
            </a:r>
          </a:p>
          <a:p>
            <a:pPr lvl="1"/>
            <a:r>
              <a:rPr lang="en-US" dirty="0"/>
              <a:t>12, 24, or 36 month contracts available</a:t>
            </a:r>
          </a:p>
          <a:p>
            <a:pPr lvl="1"/>
            <a:r>
              <a:rPr lang="en-US" dirty="0"/>
              <a:t>Rolling Admissions, sign up by 9</a:t>
            </a:r>
            <a:r>
              <a:rPr lang="en-US" baseline="30000" dirty="0"/>
              <a:t>th</a:t>
            </a:r>
            <a:r>
              <a:rPr lang="en-US" dirty="0"/>
              <a:t> of month, for delivery following month</a:t>
            </a:r>
          </a:p>
          <a:p>
            <a:pPr lvl="1"/>
            <a:r>
              <a:rPr lang="en-US" dirty="0"/>
              <a:t>Be wary of cancellation fees from current provider</a:t>
            </a:r>
          </a:p>
          <a:p>
            <a:r>
              <a:rPr lang="en-US" dirty="0"/>
              <a:t>Other Providers available- Constellation, Dominion, WGL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F04BD-79BC-4531-8605-3B22A6C9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EBBABA-7F99-4ECE-A153-7CCBC52DAAB1}"/>
              </a:ext>
            </a:extLst>
          </p:cNvPr>
          <p:cNvCxnSpPr>
            <a:cxnSpLocks/>
          </p:cNvCxnSpPr>
          <p:nvPr/>
        </p:nvCxnSpPr>
        <p:spPr>
          <a:xfrm>
            <a:off x="2895600" y="17526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38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3383-1356-472F-A0EA-AE8F52C8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Compliance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96E1D-CF5D-4977-9CA6-44F26B4E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24384" y="1371600"/>
            <a:ext cx="852516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9113F-93D6-48D7-B7BC-E7E2BDBA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4631"/>
            <a:ext cx="8382000" cy="46013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Each building and location is subject to federal, state, local municipality laws regarding anything that affects the environment:</a:t>
            </a:r>
          </a:p>
          <a:p>
            <a:pPr lvl="1"/>
            <a:r>
              <a:rPr lang="en-US" dirty="0"/>
              <a:t>Municipal laws and regulations for wells, stormwater management, Conservation easements, septic tanks, and any other discharge or storage of water </a:t>
            </a:r>
          </a:p>
          <a:p>
            <a:pPr lvl="1"/>
            <a:r>
              <a:rPr lang="en-US" dirty="0"/>
              <a:t>These require regular maintenance, inspections, and can generate violation notices.</a:t>
            </a:r>
          </a:p>
          <a:p>
            <a:pPr lvl="1"/>
            <a:r>
              <a:rPr lang="en-US" b="1" dirty="0"/>
              <a:t>COMPLIANCE IS NOT OPTIONAL </a:t>
            </a:r>
            <a:r>
              <a:rPr lang="en-US" dirty="0"/>
              <a:t>or as funding is available.  They are considered mandatory.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22DB8-5F3F-46AD-836A-5ED96B70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79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F074-1CEA-473B-AED6-8B32B8D4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Dominion LED Rebate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10370-4AA3-4D83-B801-64BCC463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14549"/>
            <a:ext cx="8839200" cy="3633651"/>
          </a:xfrm>
        </p:spPr>
        <p:txBody>
          <a:bodyPr>
            <a:normAutofit/>
          </a:bodyPr>
          <a:lstStyle/>
          <a:p>
            <a:r>
              <a:rPr lang="en-US" sz="2400" dirty="0"/>
              <a:t>Program is funded yearly in the fall.</a:t>
            </a:r>
          </a:p>
          <a:p>
            <a:r>
              <a:rPr lang="en-US" sz="2400" dirty="0"/>
              <a:t>First come first serve until the funds are gone.</a:t>
            </a:r>
          </a:p>
          <a:p>
            <a:r>
              <a:rPr lang="en-US" sz="2400" dirty="0"/>
              <a:t>Rebate based on fixtured installed.</a:t>
            </a:r>
          </a:p>
          <a:p>
            <a:r>
              <a:rPr lang="en-US" sz="2400" dirty="0"/>
              <a:t>Must use a participating contractor.</a:t>
            </a:r>
          </a:p>
          <a:p>
            <a:r>
              <a:rPr lang="en-US" sz="2400" dirty="0"/>
              <a:t>Contractor submits a rebate application on your behalf.  </a:t>
            </a:r>
          </a:p>
          <a:p>
            <a:r>
              <a:rPr lang="en-US" sz="2400" dirty="0"/>
              <a:t>Once approved contractor installs LEDs.</a:t>
            </a:r>
          </a:p>
          <a:p>
            <a:r>
              <a:rPr lang="en-US" sz="2400" dirty="0"/>
              <a:t>Dominion inspects/accepts.</a:t>
            </a:r>
          </a:p>
          <a:p>
            <a:r>
              <a:rPr lang="en-US" sz="2400" dirty="0"/>
              <a:t>Rebate check is sent to the parish.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26E15-DBE8-4DC5-BC7D-A11B4880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744781-8F5A-4F86-978B-7DA42B4178FD}"/>
              </a:ext>
            </a:extLst>
          </p:cNvPr>
          <p:cNvSpPr txBox="1">
            <a:spLocks/>
          </p:cNvSpPr>
          <p:nvPr/>
        </p:nvSpPr>
        <p:spPr>
          <a:xfrm>
            <a:off x="533400" y="5981880"/>
            <a:ext cx="7696200" cy="7395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Dominion Non-residential Lighting Systems &amp; Controls: domsavings.com/</a:t>
            </a:r>
            <a:r>
              <a:rPr lang="en-US" sz="2000" b="1" dirty="0" err="1"/>
              <a:t>va</a:t>
            </a:r>
            <a:r>
              <a:rPr lang="en-US" sz="2000" b="1" dirty="0"/>
              <a:t>/</a:t>
            </a:r>
            <a:r>
              <a:rPr lang="en-US" sz="2000" b="1" dirty="0" err="1"/>
              <a:t>nrlsc</a:t>
            </a:r>
            <a:r>
              <a:rPr lang="en-US" sz="2000" b="1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CF6F3-9751-46AA-B0FD-95AF6229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276600"/>
            <a:ext cx="2362200" cy="25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0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8E32B-C673-4970-82FB-5FFDE5CC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 Operations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978D8-F1C5-4F37-86C3-B100411B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872899"/>
            <a:ext cx="3831376" cy="3531716"/>
          </a:xfrm>
        </p:spPr>
        <p:txBody>
          <a:bodyPr>
            <a:noAutofit/>
          </a:bodyPr>
          <a:lstStyle/>
          <a:p>
            <a:r>
              <a:rPr lang="en-US" sz="2800" dirty="0"/>
              <a:t>Computer Maintenance Management Systems</a:t>
            </a:r>
          </a:p>
          <a:p>
            <a:r>
              <a:rPr lang="en-US" sz="2800" dirty="0"/>
              <a:t>Contract Management</a:t>
            </a:r>
          </a:p>
          <a:p>
            <a:r>
              <a:rPr lang="en-US" sz="2800"/>
              <a:t>Stormwater </a:t>
            </a:r>
            <a:r>
              <a:rPr lang="en-US" sz="2800" dirty="0"/>
              <a:t>management</a:t>
            </a:r>
          </a:p>
          <a:p>
            <a:r>
              <a:rPr lang="en-US" sz="2800" dirty="0"/>
              <a:t>VOIP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76219-24F6-4CE6-BDAB-3BB0A057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2" r="20963" b="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11E87-1171-4359-A4E2-26286A95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5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2572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CMMS: Computerized Maintenance Management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141428"/>
          </a:xfrm>
        </p:spPr>
        <p:txBody>
          <a:bodyPr>
            <a:normAutofit/>
          </a:bodyPr>
          <a:lstStyle/>
          <a:p>
            <a:r>
              <a:rPr lang="en-US" sz="3600" dirty="0"/>
              <a:t>Simplify managing maintenance, operations &amp; reporting. Programs are all run from a cloud. </a:t>
            </a:r>
          </a:p>
          <a:p>
            <a:r>
              <a:rPr lang="en-US" sz="3600" dirty="0"/>
              <a:t>Dude Solutions website:  </a:t>
            </a:r>
            <a:r>
              <a:rPr lang="en-US" sz="3600" dirty="0">
                <a:hlinkClick r:id="rId3"/>
              </a:rPr>
              <a:t>dudesolutions.com</a:t>
            </a:r>
            <a:endParaRPr lang="en-US" sz="3600" dirty="0"/>
          </a:p>
          <a:p>
            <a:r>
              <a:rPr lang="en-US" sz="3600" dirty="0"/>
              <a:t>Dude Solutions representative is Michelle Auslander,</a:t>
            </a:r>
            <a:r>
              <a:rPr lang="en-US" dirty="0">
                <a:hlinkClick r:id="rId4"/>
              </a:rPr>
              <a:t>michelle.auslander@dudesolutions.com</a:t>
            </a:r>
            <a:r>
              <a:rPr lang="en-US" sz="3600" dirty="0"/>
              <a:t>919-364-6422</a:t>
            </a:r>
          </a:p>
          <a:p>
            <a:r>
              <a:rPr lang="en-US" sz="3600" dirty="0"/>
              <a:t>Estimated costs is about $2,000 a year and an initial set-up cost of $1,600.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73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3FEE7-8351-498E-A62E-9E7E4BCD6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9" b="296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A7633-A044-4648-AA5E-12FF1A17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2" y="170843"/>
            <a:ext cx="4964858" cy="972158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6750-B21E-4D23-9306-77353519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143002"/>
            <a:ext cx="4965379" cy="4751772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Performance vs. Outcome</a:t>
            </a:r>
          </a:p>
          <a:p>
            <a:r>
              <a:rPr lang="en-US" sz="4000" dirty="0"/>
              <a:t>Statement of work</a:t>
            </a:r>
          </a:p>
          <a:p>
            <a:r>
              <a:rPr lang="en-US" sz="4000" dirty="0"/>
              <a:t>What about QA?</a:t>
            </a:r>
          </a:p>
          <a:p>
            <a:r>
              <a:rPr lang="en-US" sz="4000" dirty="0"/>
              <a:t>Contractor selection</a:t>
            </a:r>
          </a:p>
          <a:p>
            <a:r>
              <a:rPr lang="en-US" sz="4000" dirty="0"/>
              <a:t>Completion Date</a:t>
            </a:r>
          </a:p>
          <a:p>
            <a:r>
              <a:rPr lang="en-US" sz="4000" dirty="0"/>
              <a:t>Payments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5F65-E1E9-4E92-A5BA-76821135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4E81D5-452A-4DF6-83E9-9B94D20400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77DE-7A68-40E4-B790-87CA955AA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914400"/>
            <a:ext cx="3273347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Private stormwater facilities are inspected at least once every five years.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Within approximately 30-45 days of the facility inspection, a formal Notice of Inspection (NOI) is sent via certified mail to the facility owner describing the inspection findings and any required maintenance that must be performed.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Stormwater management is still required as long as the development it was designed to treat continues to exist.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62A3450-C1EF-431E-A05F-FAB22F55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96" y="1644150"/>
            <a:ext cx="4514498" cy="3566453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6DE26-904F-4F19-A772-12E35E33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>
                <a:solidFill>
                  <a:srgbClr val="303030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30303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A91C4-D5D4-4B18-A5CD-A337D2C7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8041"/>
            <a:ext cx="7132992" cy="736670"/>
          </a:xfr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51135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C83EC-042F-4164-9E5A-6CE3454A3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7" y="51425"/>
            <a:ext cx="9112673" cy="64179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900" b="1" dirty="0"/>
              <a:t>Introductions 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b="1" dirty="0"/>
              <a:t>Facility Stewardship </a:t>
            </a:r>
            <a:endParaRPr lang="en-US" sz="1900" dirty="0"/>
          </a:p>
          <a:p>
            <a:pPr lvl="1">
              <a:lnSpc>
                <a:spcPct val="90000"/>
              </a:lnSpc>
            </a:pPr>
            <a:r>
              <a:rPr lang="en-US" sz="1900" dirty="0"/>
              <a:t>Facility Equipment Inventory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Planned Maintenance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Capital Investment Plans</a:t>
            </a:r>
          </a:p>
          <a:p>
            <a:pPr>
              <a:lnSpc>
                <a:spcPct val="90000"/>
              </a:lnSpc>
            </a:pPr>
            <a:r>
              <a:rPr lang="en-US" sz="1900" b="1" dirty="0"/>
              <a:t>Sustainability </a:t>
            </a:r>
            <a:endParaRPr lang="en-US" sz="1900" dirty="0"/>
          </a:p>
          <a:p>
            <a:pPr lvl="1">
              <a:lnSpc>
                <a:spcPct val="90000"/>
              </a:lnSpc>
            </a:pPr>
            <a:r>
              <a:rPr lang="en-US" sz="1900" dirty="0"/>
              <a:t>Renewable Energies – Solar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Energy Conservation Measures Audits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Non-FM Strategies</a:t>
            </a:r>
          </a:p>
          <a:p>
            <a:pPr>
              <a:lnSpc>
                <a:spcPct val="90000"/>
              </a:lnSpc>
            </a:pPr>
            <a:r>
              <a:rPr lang="en-US" sz="1900" b="1" dirty="0"/>
              <a:t>Projects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Project Planning Considerations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Diocesan Financial Approvals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Building Commission Overview (who and how)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Divine Worship Office Approval (Fr. Weston) </a:t>
            </a:r>
          </a:p>
          <a:p>
            <a:pPr>
              <a:lnSpc>
                <a:spcPct val="90000"/>
              </a:lnSpc>
            </a:pPr>
            <a:r>
              <a:rPr lang="en-US" sz="1900" b="1" dirty="0"/>
              <a:t>FM Operations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CMMS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Contract Management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Stormwater Management 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VoIP </a:t>
            </a:r>
          </a:p>
          <a:p>
            <a:pPr>
              <a:lnSpc>
                <a:spcPct val="90000"/>
              </a:lnSpc>
            </a:pPr>
            <a:r>
              <a:rPr lang="en-US" sz="1900" b="1" dirty="0"/>
              <a:t>Wrap Up, Questions and Answers </a:t>
            </a:r>
            <a:endParaRPr lang="en-US" sz="19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0C857-1D17-4073-BB10-1596D36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F550F-E53C-4AE3-BB51-6E39104F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8600"/>
            <a:ext cx="3807299" cy="15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22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7A8E-7A6B-4F0B-84C1-DB820F5D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C5690-E43D-4999-91C3-8D7B041C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0895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VoIP: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Voice over IP (VoIP) telephone system</a:t>
            </a:r>
          </a:p>
          <a:p>
            <a:r>
              <a:rPr lang="en-US" sz="2400" dirty="0">
                <a:solidFill>
                  <a:srgbClr val="333333"/>
                </a:solidFill>
                <a:latin typeface="Open Sans" panose="020B0606030504020204" pitchFamily="34" charset="0"/>
              </a:rPr>
              <a:t>Overlays telephone services on Parish’s existing internet service</a:t>
            </a:r>
          </a:p>
          <a:p>
            <a:r>
              <a:rPr lang="en-US" sz="2400" dirty="0">
                <a:solidFill>
                  <a:srgbClr val="333333"/>
                </a:solidFill>
                <a:latin typeface="Open Sans" panose="020B0606030504020204" pitchFamily="34" charset="0"/>
              </a:rPr>
              <a:t>Parishes realizing significant cost savings: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  <a:t>St. Leo; Basilica of St. Mary; Good Shepherd;</a:t>
            </a:r>
            <a:b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  <a:t>St. Catherine of Siena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  <a:t>E.g. Reduced 9 different phone bills totaling ~$2,000/mo. </a:t>
            </a:r>
            <a:b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en-US" sz="2000" dirty="0">
                <a:solidFill>
                  <a:srgbClr val="333333"/>
                </a:solidFill>
                <a:latin typeface="Open Sans" panose="020B0606030504020204" pitchFamily="34" charset="0"/>
              </a:rPr>
              <a:t>to 1 bill totaling $850/month</a:t>
            </a:r>
          </a:p>
          <a:p>
            <a:r>
              <a:rPr lang="en-US" sz="2400" dirty="0">
                <a:solidFill>
                  <a:srgbClr val="333333"/>
                </a:solidFill>
                <a:latin typeface="Open Sans" panose="020B0606030504020204" pitchFamily="34" charset="0"/>
              </a:rPr>
              <a:t>Can replace multiple phone systems and connect campus-wide</a:t>
            </a:r>
          </a:p>
          <a:p>
            <a:r>
              <a:rPr lang="en-US" sz="2400" dirty="0">
                <a:solidFill>
                  <a:srgbClr val="333333"/>
                </a:solidFill>
                <a:latin typeface="Open Sans" panose="020B0606030504020204" pitchFamily="34" charset="0"/>
              </a:rPr>
              <a:t>Conducive to in-office work and remote work</a:t>
            </a:r>
          </a:p>
          <a:p>
            <a:r>
              <a:rPr lang="en-US" sz="2400" dirty="0">
                <a:solidFill>
                  <a:srgbClr val="333333"/>
                </a:solidFill>
                <a:latin typeface="Open Sans" panose="020B0606030504020204" pitchFamily="34" charset="0"/>
              </a:rPr>
              <a:t>Large and small vendors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FE464-D6A4-4CCE-A1DC-5AC6F087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1331B4-743E-4DDB-BCF5-2AC5D293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169"/>
            <a:ext cx="1583553" cy="137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232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E32B-C673-4970-82FB-5FFDE5CC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970031"/>
          </a:xfrm>
        </p:spPr>
        <p:txBody>
          <a:bodyPr anchor="b">
            <a:normAutofit/>
          </a:bodyPr>
          <a:lstStyle/>
          <a:p>
            <a: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CCFEB73-9FD0-4D4C-B69F-0CBD938F83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182591"/>
              </p:ext>
            </p:extLst>
          </p:nvPr>
        </p:nvGraphicFramePr>
        <p:xfrm>
          <a:off x="152400" y="1524000"/>
          <a:ext cx="4419600" cy="464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11E87-1171-4359-A4E2-26286A95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A640A-073F-4407-A98E-2EF3144F1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25369"/>
            <a:ext cx="3499273" cy="3295328"/>
          </a:xfrm>
          <a:prstGeom prst="rect">
            <a:avLst/>
          </a:prstGeom>
        </p:spPr>
      </p:pic>
      <p:pic>
        <p:nvPicPr>
          <p:cNvPr id="9" name="Picture 8" descr="A building with a fence around it&#10;&#10;Description automatically generated with low confidence">
            <a:extLst>
              <a:ext uri="{FF2B5EF4-FFF2-40B4-BE49-F238E27FC236}">
                <a16:creationId xmlns:a16="http://schemas.microsoft.com/office/drawing/2014/main" id="{28ADB407-508E-423B-B16C-24FA1DD30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540" y="3733799"/>
            <a:ext cx="4156060" cy="26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8554-1459-4BF9-81AB-2CD4A81F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Diocesan Financial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3337-8A15-45AF-A766-C4DEAAA4F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0850"/>
            <a:ext cx="8229600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Is total cost less than $30,000?</a:t>
            </a:r>
          </a:p>
          <a:p>
            <a:pPr lvl="1"/>
            <a:r>
              <a:rPr lang="en-US" dirty="0"/>
              <a:t>Pastor can sign contract/agreement</a:t>
            </a:r>
          </a:p>
          <a:p>
            <a:r>
              <a:rPr lang="en-US" dirty="0"/>
              <a:t>Is total cost $30,000 or more?</a:t>
            </a:r>
          </a:p>
          <a:p>
            <a:pPr lvl="1"/>
            <a:r>
              <a:rPr lang="en-US" dirty="0"/>
              <a:t>DFO approval</a:t>
            </a:r>
          </a:p>
          <a:p>
            <a:pPr lvl="1"/>
            <a:r>
              <a:rPr lang="en-US" dirty="0"/>
              <a:t>Project must be administered by OPCF</a:t>
            </a:r>
          </a:p>
          <a:p>
            <a:r>
              <a:rPr lang="en-US" dirty="0"/>
              <a:t>Does project repair or replace building systems?</a:t>
            </a:r>
          </a:p>
          <a:p>
            <a:pPr lvl="1"/>
            <a:r>
              <a:rPr lang="en-US" dirty="0"/>
              <a:t>Diocesan Finance Officer, Tim Cotnoir, must approve</a:t>
            </a:r>
          </a:p>
          <a:p>
            <a:r>
              <a:rPr lang="en-US" dirty="0"/>
              <a:t>Does project change use, footprint or capacity; or address sacred architecture?</a:t>
            </a:r>
          </a:p>
          <a:p>
            <a:pPr lvl="1"/>
            <a:r>
              <a:rPr lang="en-US" dirty="0"/>
              <a:t>Must proceed through Building Commission</a:t>
            </a:r>
          </a:p>
          <a:p>
            <a:pPr lvl="2"/>
            <a:r>
              <a:rPr lang="en-US" dirty="0"/>
              <a:t>Some projects are eligible for Streamlined Review Process</a:t>
            </a:r>
            <a:br>
              <a:rPr lang="en-US" dirty="0"/>
            </a:br>
            <a:r>
              <a:rPr lang="en-US" dirty="0"/>
              <a:t>(i.e., “Jiffy Lube”)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B403-F408-4DDD-8C4B-863FA5D8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DA7354-BC94-420A-91E7-76B87A3EF206}"/>
                  </a:ext>
                </a:extLst>
              </p14:cNvPr>
              <p14:cNvContentPartPr/>
              <p14:nvPr/>
            </p14:nvContentPartPr>
            <p14:xfrm>
              <a:off x="7529958" y="365722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DA7354-BC94-420A-91E7-76B87A3EF2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0958" y="36482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7CA3D7A-5444-4102-BE02-1F4E629AB4B5}"/>
                  </a:ext>
                </a:extLst>
              </p14:cNvPr>
              <p14:cNvContentPartPr/>
              <p14:nvPr/>
            </p14:nvContentPartPr>
            <p14:xfrm>
              <a:off x="8067798" y="462526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7CA3D7A-5444-4102-BE02-1F4E629AB4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9158" y="46166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C21D438-AD05-4AD4-9BF8-654352EDB74A}"/>
                  </a:ext>
                </a:extLst>
              </p14:cNvPr>
              <p14:cNvContentPartPr/>
              <p14:nvPr/>
            </p14:nvContentPartPr>
            <p14:xfrm>
              <a:off x="8354718" y="6400066"/>
              <a:ext cx="75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C21D438-AD05-4AD4-9BF8-654352EDB7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5718" y="6391426"/>
                <a:ext cx="252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428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58554-1459-4BF9-81AB-2CD4A81F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209086"/>
            <a:ext cx="2907636" cy="4064925"/>
          </a:xfrm>
        </p:spPr>
        <p:txBody>
          <a:bodyPr anchor="ctr">
            <a:normAutofit/>
          </a:bodyPr>
          <a:lstStyle/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Planning Considerations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B403-F408-4DDD-8C4B-863FA5D8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083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761D885-F71C-4B84-A0E5-5A1666C695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137280"/>
              </p:ext>
            </p:extLst>
          </p:nvPr>
        </p:nvGraphicFramePr>
        <p:xfrm>
          <a:off x="4210812" y="457200"/>
          <a:ext cx="4588002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72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E930-2F35-4B82-A3F7-1D027D28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Commission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FA32E-717A-4C70-8085-1437620E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886A4-32BA-4A54-968B-41936408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467600" cy="45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6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71B0-1586-4297-9E01-348D7315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Divine Worship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BBDB5-0246-4BC0-957E-22446CF4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393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Rev. Michael D. Weston, Director of Divine Worship, must approve architecture that alters any element of sacred liturgy.</a:t>
            </a:r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lvl="1"/>
            <a:r>
              <a:rPr lang="en-US" dirty="0"/>
              <a:t>Confessionals</a:t>
            </a:r>
          </a:p>
          <a:p>
            <a:pPr lvl="1"/>
            <a:r>
              <a:rPr lang="en-US" dirty="0"/>
              <a:t>Sanctuary renovation</a:t>
            </a:r>
          </a:p>
          <a:p>
            <a:pPr lvl="1"/>
            <a:r>
              <a:rPr lang="en-US" dirty="0"/>
              <a:t>Baptismal font</a:t>
            </a:r>
          </a:p>
          <a:p>
            <a:pPr lvl="1"/>
            <a:r>
              <a:rPr lang="en-US" dirty="0"/>
              <a:t>Altar rails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EB561-5658-40EC-A0C1-BBB3E673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CDE4E8-764A-4CE4-AE5E-B253BF8CBB79}"/>
              </a:ext>
            </a:extLst>
          </p:cNvPr>
          <p:cNvSpPr txBox="1">
            <a:spLocks/>
          </p:cNvSpPr>
          <p:nvPr/>
        </p:nvSpPr>
        <p:spPr>
          <a:xfrm>
            <a:off x="609600" y="5534659"/>
            <a:ext cx="7696200" cy="8216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Office of Divine Worship: michael.weston@arlingtondiocese.org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CC99B-8F9C-4B64-A3B6-52DC0661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23" y="2987291"/>
            <a:ext cx="3820353" cy="23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3691"/>
            <a:ext cx="8229600" cy="4525963"/>
          </a:xfrm>
        </p:spPr>
        <p:txBody>
          <a:bodyPr/>
          <a:lstStyle/>
          <a:p>
            <a:r>
              <a:rPr lang="en-US" dirty="0"/>
              <a:t>Assist in all aspects of facility planning and use</a:t>
            </a:r>
          </a:p>
          <a:p>
            <a:r>
              <a:rPr lang="en-US" dirty="0"/>
              <a:t>OPCF can leverage industry and staff talent to assist</a:t>
            </a:r>
          </a:p>
          <a:p>
            <a:r>
              <a:rPr lang="en-US" dirty="0"/>
              <a:t>Need to involve OPCF early to help    determine  most appropriate path        forward.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67A91-BDA4-4352-85BF-07DE2C203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561346"/>
            <a:ext cx="2404908" cy="2925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D578A-4A73-4FA3-8848-3D21F653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078726"/>
            <a:ext cx="3962400" cy="27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28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43100" y="2816114"/>
            <a:ext cx="3886200" cy="831555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27852-0B8B-48E8-98E6-62EE3739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99" y="304800"/>
            <a:ext cx="3325403" cy="242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ED283-BBBE-425B-A4EC-09DB1999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656087"/>
            <a:ext cx="4162425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1E6E0-C4B3-46E8-87E0-DC79A98D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938" y="382513"/>
            <a:ext cx="3390899" cy="2425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279294-FE85-4336-BE1B-D27D33EDE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7509"/>
            <a:ext cx="315277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62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1862-7285-4B20-8C43-7E60D32E2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AC91B-2C0E-4462-9ACC-7927D9D67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99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Available Assistance from OPCF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08" y="990600"/>
            <a:ext cx="8915400" cy="381000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3300" dirty="0"/>
              <a:t>Developing scopes of work for design, construction, repairs, replacements, enlargements, or disposal</a:t>
            </a:r>
          </a:p>
          <a:p>
            <a:pPr lvl="1"/>
            <a:r>
              <a:rPr lang="en-US" sz="3300" dirty="0"/>
              <a:t>Reviewing bids for technical compliance</a:t>
            </a:r>
          </a:p>
          <a:p>
            <a:pPr lvl="1"/>
            <a:r>
              <a:rPr lang="en-US" sz="3300" dirty="0"/>
              <a:t>Review construction progress for conformance</a:t>
            </a:r>
          </a:p>
          <a:p>
            <a:pPr lvl="1"/>
            <a:r>
              <a:rPr lang="en-US" sz="3300" dirty="0"/>
              <a:t>Take samples for asbestos testing (by others)</a:t>
            </a:r>
          </a:p>
          <a:p>
            <a:pPr lvl="1"/>
            <a:r>
              <a:rPr lang="en-US" sz="3300" dirty="0"/>
              <a:t>Review maintenance plans, offer suggestions,</a:t>
            </a:r>
          </a:p>
          <a:p>
            <a:pPr lvl="1"/>
            <a:r>
              <a:rPr lang="en-US" sz="3300" dirty="0"/>
              <a:t>Develop cost models for plant replacement</a:t>
            </a:r>
          </a:p>
          <a:p>
            <a:pPr lvl="1"/>
            <a:r>
              <a:rPr lang="en-US" sz="3300" dirty="0"/>
              <a:t>Refer potential contractors </a:t>
            </a:r>
          </a:p>
          <a:p>
            <a:pPr lvl="1"/>
            <a:r>
              <a:rPr lang="en-US" sz="3300" dirty="0"/>
              <a:t>Conduct site investigations, site walks, assist with site utilization plans, </a:t>
            </a:r>
          </a:p>
          <a:p>
            <a:pPr lvl="1"/>
            <a:r>
              <a:rPr lang="en-US" sz="3300" dirty="0"/>
              <a:t>Conduct pre-construction conference with contractor and clients,</a:t>
            </a:r>
          </a:p>
          <a:p>
            <a:pPr lvl="1"/>
            <a:r>
              <a:rPr lang="en-US" sz="3300" dirty="0"/>
              <a:t>Conduct final inspections with client and contractors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5" b="14805"/>
          <a:stretch/>
        </p:blipFill>
        <p:spPr bwMode="auto">
          <a:xfrm>
            <a:off x="2362200" y="4626005"/>
            <a:ext cx="5429250" cy="22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42130" y="5210244"/>
            <a:ext cx="143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Church of the Nativity Roof-top Units (RTU)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9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883908"/>
            <a:ext cx="7696200" cy="82169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Director: Andrew.Schulman@arlingtondiocese.org </a:t>
            </a:r>
          </a:p>
          <a:p>
            <a:pPr marL="914400" lvl="2" indent="0" algn="ctr">
              <a:buNone/>
            </a:pPr>
            <a:r>
              <a:rPr lang="en-US" sz="2000" dirty="0"/>
              <a:t>(Office Main Number) 703 841 2572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71482-9D3A-460C-B0C9-4B0010F3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934" y="2819400"/>
            <a:ext cx="4526132" cy="3021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1232C9-3333-48CB-A2C8-3256103D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20680"/>
            <a:ext cx="3733800" cy="1522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4E07FE-A694-4DE6-85A4-5778CC81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65" y="403376"/>
            <a:ext cx="731622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4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60" y="0"/>
            <a:ext cx="8229600" cy="1143000"/>
          </a:xfrm>
        </p:spPr>
        <p:txBody>
          <a:bodyPr/>
          <a:lstStyle/>
          <a:p>
            <a:r>
              <a:rPr lang="en-US" dirty="0"/>
              <a:t>Project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9144000" cy="2743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Turnkey approach to projects - one stop shopping</a:t>
            </a:r>
          </a:p>
          <a:p>
            <a:r>
              <a:rPr lang="en-US" dirty="0"/>
              <a:t>Must involve OPCF on projects over $30,000.</a:t>
            </a:r>
          </a:p>
          <a:p>
            <a:r>
              <a:rPr lang="en-US" dirty="0"/>
              <a:t>OPCF works closely with parishes/schools throughout the project</a:t>
            </a:r>
          </a:p>
          <a:p>
            <a:r>
              <a:rPr lang="en-US" dirty="0"/>
              <a:t>Standard Diocesan contracts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4" y="3962400"/>
            <a:ext cx="4659346" cy="267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962400"/>
            <a:ext cx="3644991" cy="272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43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/>
              <a:t>Concept 				~ 1 to 2 years</a:t>
            </a:r>
          </a:p>
          <a:p>
            <a:r>
              <a:rPr lang="en-US" dirty="0"/>
              <a:t>Preliminary Design		~ 6 months to 1 year</a:t>
            </a:r>
          </a:p>
          <a:p>
            <a:r>
              <a:rPr lang="en-US" dirty="0"/>
              <a:t>Design Development	~ 6 months to 1 year</a:t>
            </a:r>
          </a:p>
          <a:p>
            <a:r>
              <a:rPr lang="en-US" dirty="0"/>
              <a:t>Construction			~ 1 to 2 years</a:t>
            </a:r>
          </a:p>
          <a:p>
            <a:r>
              <a:rPr lang="en-US" dirty="0"/>
              <a:t>Commissioning		~1 to 3 months</a:t>
            </a:r>
          </a:p>
          <a:p>
            <a:r>
              <a:rPr lang="en-US" dirty="0"/>
              <a:t>Facility Maintenance	&gt; 50 years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76800"/>
            <a:ext cx="2362200" cy="17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4696" y="5334000"/>
            <a:ext cx="1247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Holy Trinity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93669"/>
            <a:ext cx="3817699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15366" y="6333678"/>
            <a:ext cx="157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Precious Blood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97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Planning Timeline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6553200" y="3267353"/>
            <a:ext cx="567220" cy="337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" y="5627872"/>
            <a:ext cx="800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finish a 10 weeks project during the summer recess, start your project in January!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32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FE5F81A-70D7-405C-9651-6D9B7B0F6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1090496"/>
            <a:ext cx="7697327" cy="435371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9FDA72-0423-47C1-A703-AE60FD0DA9BC}"/>
              </a:ext>
            </a:extLst>
          </p:cNvPr>
          <p:cNvSpPr txBox="1"/>
          <p:nvPr/>
        </p:nvSpPr>
        <p:spPr>
          <a:xfrm>
            <a:off x="3510651" y="4335225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School Ends 6/14/19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B8B93-AD68-4904-9DA6-C3D739796AAC}"/>
              </a:ext>
            </a:extLst>
          </p:cNvPr>
          <p:cNvSpPr txBox="1"/>
          <p:nvPr/>
        </p:nvSpPr>
        <p:spPr>
          <a:xfrm>
            <a:off x="6927203" y="2288051"/>
            <a:ext cx="221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School Starts 8/26/19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419A5C-F9FE-4713-A639-A83206C660EE}"/>
              </a:ext>
            </a:extLst>
          </p:cNvPr>
          <p:cNvCxnSpPr/>
          <p:nvPr/>
        </p:nvCxnSpPr>
        <p:spPr>
          <a:xfrm flipV="1">
            <a:off x="5486400" y="3435886"/>
            <a:ext cx="1440803" cy="899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2AEC7F-531F-463C-A9CC-F79EAB7A0CB1}"/>
              </a:ext>
            </a:extLst>
          </p:cNvPr>
          <p:cNvCxnSpPr>
            <a:cxnSpLocks/>
          </p:cNvCxnSpPr>
          <p:nvPr/>
        </p:nvCxnSpPr>
        <p:spPr>
          <a:xfrm flipH="1">
            <a:off x="7544972" y="2597897"/>
            <a:ext cx="414429" cy="609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59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OPCF Programs: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5232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Asbestos Materials sampling and Hazardous Materials testing- done by consultants</a:t>
            </a:r>
          </a:p>
          <a:p>
            <a:r>
              <a:rPr lang="en-US" sz="2800" dirty="0"/>
              <a:t>Sustainability</a:t>
            </a:r>
          </a:p>
          <a:p>
            <a:pPr lvl="1"/>
            <a:r>
              <a:rPr lang="en-US" sz="2400" dirty="0"/>
              <a:t>Choices in products and services to lessen the impact on the environment</a:t>
            </a:r>
          </a:p>
          <a:p>
            <a:r>
              <a:rPr lang="en-US" sz="2800" dirty="0"/>
              <a:t>Lighting upgrades</a:t>
            </a:r>
          </a:p>
          <a:p>
            <a:pPr lvl="1"/>
            <a:r>
              <a:rPr lang="en-US" sz="2400" dirty="0"/>
              <a:t>Switching to LED </a:t>
            </a:r>
          </a:p>
          <a:p>
            <a:r>
              <a:rPr lang="en-US" sz="2800" dirty="0"/>
              <a:t>Facility Conditions Assessments</a:t>
            </a:r>
          </a:p>
          <a:p>
            <a:pPr lvl="1"/>
            <a:r>
              <a:rPr lang="en-US" sz="2400" dirty="0"/>
              <a:t>Cost modeling and programming</a:t>
            </a:r>
          </a:p>
          <a:p>
            <a:r>
              <a:rPr lang="en-US" sz="2800" dirty="0"/>
              <a:t>Natural Gas Bulk Purchase</a:t>
            </a:r>
          </a:p>
          <a:p>
            <a:pPr lvl="1"/>
            <a:r>
              <a:rPr lang="en-US" sz="2400" dirty="0"/>
              <a:t>Set price for natural gas</a:t>
            </a:r>
          </a:p>
          <a:p>
            <a:r>
              <a:rPr lang="en-US" sz="2800" dirty="0"/>
              <a:t>Renewable Energy sources </a:t>
            </a:r>
            <a:r>
              <a:rPr lang="en-US" sz="3000" dirty="0"/>
              <a:t>	</a:t>
            </a:r>
          </a:p>
          <a:p>
            <a:pPr lvl="1"/>
            <a:r>
              <a:rPr lang="en-US" sz="2600" dirty="0"/>
              <a:t>Solar Power to provide some</a:t>
            </a:r>
          </a:p>
          <a:p>
            <a:pPr marL="457200" lvl="1" indent="0">
              <a:buNone/>
            </a:pPr>
            <a:r>
              <a:rPr lang="en-US" sz="2600" dirty="0"/>
              <a:t>	electrical energy</a:t>
            </a:r>
          </a:p>
          <a:p>
            <a:pPr lvl="1"/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33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2821609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2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7633-A044-4648-AA5E-12FF1A17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Keeping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6750-B21E-4D23-9306-77353519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many hours do I spend moving furniture?</a:t>
            </a:r>
          </a:p>
          <a:p>
            <a:r>
              <a:rPr lang="en-US" dirty="0"/>
              <a:t>How do I know when I need to do maintenance on the air handling units?</a:t>
            </a:r>
          </a:p>
          <a:p>
            <a:r>
              <a:rPr lang="en-US" dirty="0"/>
              <a:t>How much time did we spend setting up for the annual parish picnic?</a:t>
            </a:r>
          </a:p>
          <a:p>
            <a:r>
              <a:rPr lang="en-US" dirty="0"/>
              <a:t>How many complaints have we gotten this year about the parish hall HVAC?</a:t>
            </a:r>
          </a:p>
          <a:p>
            <a:r>
              <a:rPr lang="en-US" dirty="0"/>
              <a:t>How much money have we spent replacing lightbulbs in the church?</a:t>
            </a:r>
          </a:p>
          <a:p>
            <a:r>
              <a:rPr lang="en-US" dirty="0"/>
              <a:t>How do I convince the pastor I need a helper?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5F65-E1E9-4E92-A5BA-76821135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59E60-1925-493A-8250-DB09299E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8FB6A-AA64-406D-BA93-A8088621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CA394-B913-43BD-802A-BA92D72E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Building Commission</a:t>
            </a:r>
          </a:p>
        </p:txBody>
      </p:sp>
    </p:spTree>
    <p:extLst>
      <p:ext uri="{BB962C8B-B14F-4D97-AF65-F5344CB8AC3E}">
        <p14:creationId xmlns:p14="http://schemas.microsoft.com/office/powerpoint/2010/main" val="295962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4D50-36B7-49EC-9C70-5D8EC73E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4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Stewardship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0C823-B4E0-40BB-90EB-F6BD69981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215" y="4035296"/>
            <a:ext cx="4267200" cy="25036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89ACF-44C0-43BE-9F49-23D89499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78E4EB2-495B-4D2E-91BA-03BB98E42153}"/>
              </a:ext>
            </a:extLst>
          </p:cNvPr>
          <p:cNvSpPr txBox="1">
            <a:spLocks/>
          </p:cNvSpPr>
          <p:nvPr/>
        </p:nvSpPr>
        <p:spPr>
          <a:xfrm>
            <a:off x="228600" y="1143664"/>
            <a:ext cx="7685200" cy="3810000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600" dirty="0"/>
              <a:t>Know what you have - </a:t>
            </a:r>
            <a:r>
              <a:rPr lang="en-US" sz="3600" b="1" dirty="0"/>
              <a:t>inventory</a:t>
            </a:r>
          </a:p>
          <a:p>
            <a:pPr marL="68580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600" dirty="0"/>
              <a:t>Take care of what you have – </a:t>
            </a:r>
            <a:r>
              <a:rPr lang="en-US" sz="3600" b="1" dirty="0"/>
              <a:t>planned maintenance </a:t>
            </a:r>
          </a:p>
          <a:p>
            <a:pPr marL="68580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600" dirty="0"/>
              <a:t>Budget for replacement – </a:t>
            </a:r>
            <a:r>
              <a:rPr lang="en-US" sz="3600" b="1" dirty="0"/>
              <a:t>forecasting (10-year Maintenance Plan)</a:t>
            </a:r>
          </a:p>
        </p:txBody>
      </p:sp>
    </p:spTree>
    <p:extLst>
      <p:ext uri="{BB962C8B-B14F-4D97-AF65-F5344CB8AC3E}">
        <p14:creationId xmlns:p14="http://schemas.microsoft.com/office/powerpoint/2010/main" val="194864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A77E-F6A2-46E8-ACC6-B5A4A997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Equipment Inventory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79231-F200-4E4C-B473-347046DC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B5CD886-A95A-4A96-BBD3-FF4E9DBD07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888366"/>
              </p:ext>
            </p:extLst>
          </p:nvPr>
        </p:nvGraphicFramePr>
        <p:xfrm>
          <a:off x="3886200" y="228600"/>
          <a:ext cx="4631436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66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09D1-FF87-4E18-A677-378F9D3A8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3479292" cy="4928419"/>
          </a:xfrm>
        </p:spPr>
        <p:txBody>
          <a:bodyPr>
            <a:noAutofit/>
          </a:bodyPr>
          <a:lstStyle/>
          <a:p>
            <a:r>
              <a:rPr lang="en-US" sz="2800" dirty="0"/>
              <a:t>Helps prevent breakdowns</a:t>
            </a:r>
          </a:p>
          <a:p>
            <a:r>
              <a:rPr lang="en-US" sz="2800" dirty="0"/>
              <a:t>Involves noticing small problems and fixing them before major ones develop</a:t>
            </a:r>
          </a:p>
          <a:p>
            <a:r>
              <a:rPr lang="en-US" sz="2800" dirty="0"/>
              <a:t>Is the juice worth the squeeze?</a:t>
            </a:r>
          </a:p>
          <a:p>
            <a:r>
              <a:rPr lang="en-US" sz="2800" dirty="0"/>
              <a:t>Required inspections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47C70-F5FC-4B21-B55C-6CA60D8E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96" y="1711868"/>
            <a:ext cx="4514498" cy="343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1F892-40E0-4CEC-947D-12AF9688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>
                <a:solidFill>
                  <a:srgbClr val="303030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30303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95DB-B58E-42F8-8E37-64840B45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"/>
            <a:ext cx="8552239" cy="115083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(Preventive, Scheduled) Maintenance</a:t>
            </a:r>
          </a:p>
        </p:txBody>
      </p:sp>
    </p:spTree>
    <p:extLst>
      <p:ext uri="{BB962C8B-B14F-4D97-AF65-F5344CB8AC3E}">
        <p14:creationId xmlns:p14="http://schemas.microsoft.com/office/powerpoint/2010/main" val="246980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2F34-9C8A-47A9-A04C-4EA9046B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Maintenance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5DF8B-F415-40BD-A6F4-9AC1D13C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5B570-0844-4CD7-B848-C1BE913E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423500"/>
            <a:ext cx="8724900" cy="492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27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9B786-6C89-4331-9E6F-542B008B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28247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Capital Investment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B282B-C885-410B-9814-234A562B0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63"/>
          <a:stretch/>
        </p:blipFill>
        <p:spPr>
          <a:xfrm>
            <a:off x="228600" y="1237172"/>
            <a:ext cx="8505916" cy="530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B26ED-F827-49C3-98E7-F5665C50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14E81D5-452A-4DF6-83E9-9B94D204007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6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F434-33A2-4074-BD66-3EC4C54A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2" y="173598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/>
              <a:t>Sustainability- What is it?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DAF11-40BD-4350-BBE3-65FCB5DC83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49997" y="1143000"/>
            <a:ext cx="7394702" cy="5912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F1B1-AEA6-484F-A4EA-BFFFA2A0A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09712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/>
              <a:t>Increasing importance with parishioners</a:t>
            </a:r>
          </a:p>
          <a:p>
            <a:r>
              <a:rPr lang="en-US" dirty="0"/>
              <a:t>Operational and facility related actions</a:t>
            </a:r>
          </a:p>
          <a:p>
            <a:pPr lvl="1"/>
            <a:r>
              <a:rPr lang="en-US" dirty="0"/>
              <a:t>Reduce, reuse, recycle</a:t>
            </a:r>
          </a:p>
          <a:p>
            <a:r>
              <a:rPr lang="en-US" dirty="0"/>
              <a:t>Provides rewarding results (think “triple win”)</a:t>
            </a:r>
          </a:p>
          <a:p>
            <a:pPr lvl="1"/>
            <a:r>
              <a:rPr lang="en-US" dirty="0"/>
              <a:t>Lower operating costs</a:t>
            </a:r>
          </a:p>
          <a:p>
            <a:pPr lvl="1"/>
            <a:r>
              <a:rPr lang="en-US" dirty="0"/>
              <a:t>Better for the environment- reduce carbon footprint</a:t>
            </a:r>
          </a:p>
          <a:p>
            <a:pPr lvl="1"/>
            <a:r>
              <a:rPr lang="en-US" dirty="0"/>
              <a:t>Improves public image as responsible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05025-71ED-4A89-82CB-339FA9B0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1D5-452A-4DF6-83E9-9B94D20400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3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1618</Words>
  <Application>Microsoft Office PowerPoint</Application>
  <PresentationFormat>On-screen Show (4:3)</PresentationFormat>
  <Paragraphs>279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Open Sans</vt:lpstr>
      <vt:lpstr>Office Theme</vt:lpstr>
      <vt:lpstr>Facilities Manager Conference</vt:lpstr>
      <vt:lpstr>PowerPoint Presentation</vt:lpstr>
      <vt:lpstr>PowerPoint Presentation</vt:lpstr>
      <vt:lpstr>Facility Stewardship</vt:lpstr>
      <vt:lpstr>Facility Equipment Inventory</vt:lpstr>
      <vt:lpstr>Planned (Preventive, Scheduled) Maintenance</vt:lpstr>
      <vt:lpstr>Preventive Maintenance Plans</vt:lpstr>
      <vt:lpstr>Capital Investment</vt:lpstr>
      <vt:lpstr>Sustainability- What is it?</vt:lpstr>
      <vt:lpstr>Sustainability- How Do We Begin?</vt:lpstr>
      <vt:lpstr>Solar Panels In Diocese of Arlington</vt:lpstr>
      <vt:lpstr>Energy Conservation Measures</vt:lpstr>
      <vt:lpstr>Natural Gas Bulk Purchasing</vt:lpstr>
      <vt:lpstr>Environmental Compliance</vt:lpstr>
      <vt:lpstr>Dominion LED Rebate Program</vt:lpstr>
      <vt:lpstr>FM Operations</vt:lpstr>
      <vt:lpstr>CMMS: Computerized Maintenance Management System </vt:lpstr>
      <vt:lpstr>Contracting</vt:lpstr>
      <vt:lpstr>Stormwater Management</vt:lpstr>
      <vt:lpstr>Technology Services</vt:lpstr>
      <vt:lpstr>Projects</vt:lpstr>
      <vt:lpstr>Diocesan Financial Approval</vt:lpstr>
      <vt:lpstr>Project Planning Considerations</vt:lpstr>
      <vt:lpstr>Building Commission</vt:lpstr>
      <vt:lpstr>Office of Divine Worship Approval</vt:lpstr>
      <vt:lpstr>Conclusions</vt:lpstr>
      <vt:lpstr>Questions?</vt:lpstr>
      <vt:lpstr>Back Up Slides</vt:lpstr>
      <vt:lpstr>Available Assistance from OPCF</vt:lpstr>
      <vt:lpstr>Project Process</vt:lpstr>
      <vt:lpstr>Project Timeline</vt:lpstr>
      <vt:lpstr>Project Planning Timeline</vt:lpstr>
      <vt:lpstr>OPCF Programs:</vt:lpstr>
      <vt:lpstr>Keeping Track</vt:lpstr>
      <vt:lpstr>Building Commission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Manager Conference</dc:title>
  <dc:creator>Kathy Powers</dc:creator>
  <cp:lastModifiedBy>Michael Thornton</cp:lastModifiedBy>
  <cp:revision>114</cp:revision>
  <cp:lastPrinted>2021-10-25T11:59:48Z</cp:lastPrinted>
  <dcterms:created xsi:type="dcterms:W3CDTF">2019-10-02T20:15:17Z</dcterms:created>
  <dcterms:modified xsi:type="dcterms:W3CDTF">2021-10-25T12:24:35Z</dcterms:modified>
</cp:coreProperties>
</file>